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992" r:id="rId2"/>
    <p:sldId id="993" r:id="rId3"/>
    <p:sldId id="1003" r:id="rId4"/>
    <p:sldId id="996" r:id="rId5"/>
    <p:sldId id="1005" r:id="rId6"/>
    <p:sldId id="995" r:id="rId7"/>
    <p:sldId id="1004" r:id="rId8"/>
    <p:sldId id="997" r:id="rId9"/>
    <p:sldId id="1006" r:id="rId10"/>
    <p:sldId id="998" r:id="rId11"/>
    <p:sldId id="1007" r:id="rId12"/>
    <p:sldId id="1001" r:id="rId13"/>
    <p:sldId id="1008" r:id="rId14"/>
    <p:sldId id="1002" r:id="rId15"/>
    <p:sldId id="1009" r:id="rId16"/>
    <p:sldId id="999" r:id="rId17"/>
    <p:sldId id="1010" r:id="rId18"/>
    <p:sldId id="1000" r:id="rId19"/>
    <p:sldId id="1011" r:id="rId20"/>
    <p:sldId id="994" r:id="rId21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0 UC Riverside General" id="{5721C00C-694C-1D45-A200-D91F57AA0665}">
          <p14:sldIdLst>
            <p14:sldId id="992"/>
            <p14:sldId id="993"/>
            <p14:sldId id="1003"/>
            <p14:sldId id="996"/>
            <p14:sldId id="1005"/>
            <p14:sldId id="995"/>
            <p14:sldId id="1004"/>
            <p14:sldId id="997"/>
            <p14:sldId id="1006"/>
            <p14:sldId id="998"/>
            <p14:sldId id="1007"/>
            <p14:sldId id="1001"/>
            <p14:sldId id="1008"/>
            <p14:sldId id="1002"/>
            <p14:sldId id="1009"/>
            <p14:sldId id="999"/>
            <p14:sldId id="1010"/>
            <p14:sldId id="1000"/>
            <p14:sldId id="1011"/>
            <p14:sldId id="9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 autoAdjust="0"/>
    <p:restoredTop sz="94599"/>
  </p:normalViewPr>
  <p:slideViewPr>
    <p:cSldViewPr snapToGrid="0">
      <p:cViewPr varScale="1">
        <p:scale>
          <a:sx n="223" d="100"/>
          <a:sy n="223" d="100"/>
        </p:scale>
        <p:origin x="28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89"/>
            <a:ext cx="2286000" cy="19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286000" cy="32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1893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2286000" cy="14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52"/>
            <a:ext cx="2286000" cy="26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1911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89"/>
            <a:ext cx="2286000" cy="24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9" y="876066"/>
            <a:ext cx="1615381" cy="1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99"/>
            <a:ext cx="2286000" cy="24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6" y="801737"/>
            <a:ext cx="1584124" cy="13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1897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2286000" cy="24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1897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2286000" cy="23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</TotalTime>
  <Words>10</Words>
  <Application>Microsoft Office PowerPoint</Application>
  <PresentationFormat>Custom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208</cp:revision>
  <dcterms:modified xsi:type="dcterms:W3CDTF">2019-03-04T21:24:47Z</dcterms:modified>
</cp:coreProperties>
</file>