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27"/>
  </p:notesMasterIdLst>
  <p:sldIdLst>
    <p:sldId id="944" r:id="rId3"/>
    <p:sldId id="945" r:id="rId4"/>
    <p:sldId id="946" r:id="rId5"/>
    <p:sldId id="947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0" r:id="rId19"/>
    <p:sldId id="961" r:id="rId20"/>
    <p:sldId id="962" r:id="rId21"/>
    <p:sldId id="963" r:id="rId22"/>
    <p:sldId id="964" r:id="rId23"/>
    <p:sldId id="965" r:id="rId24"/>
    <p:sldId id="966" r:id="rId25"/>
    <p:sldId id="967" r:id="rId26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2 Columbia Hebrew" id="{63CA53D4-28F8-48E7-BCF9-2B6DDF1463C1}">
          <p14:sldIdLst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F8"/>
    <a:srgbClr val="F90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94599"/>
  </p:normalViewPr>
  <p:slideViewPr>
    <p:cSldViewPr snapToGrid="0">
      <p:cViewPr varScale="1">
        <p:scale>
          <a:sx n="154" d="100"/>
          <a:sy n="154" d="100"/>
        </p:scale>
        <p:origin x="27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2D16-7B39-4706-B911-A093B467F6A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4128-F085-4D02-9A02-9AAFF148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63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03AD-2FD5-4AC1-BB98-9EE04945B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63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3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8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2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0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7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3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01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0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1556</a:t>
            </a:r>
          </a:p>
        </p:txBody>
      </p:sp>
    </p:spTree>
    <p:extLst>
      <p:ext uri="{BB962C8B-B14F-4D97-AF65-F5344CB8AC3E}">
        <p14:creationId xmlns:p14="http://schemas.microsoft.com/office/powerpoint/2010/main" val="1747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3" t="29279" r="33415" b="34203"/>
          <a:stretch/>
        </p:blipFill>
        <p:spPr>
          <a:xfrm>
            <a:off x="0" y="55381"/>
            <a:ext cx="2289757" cy="30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1595</a:t>
            </a:r>
          </a:p>
        </p:txBody>
      </p:sp>
    </p:spTree>
    <p:extLst>
      <p:ext uri="{BB962C8B-B14F-4D97-AF65-F5344CB8AC3E}">
        <p14:creationId xmlns:p14="http://schemas.microsoft.com/office/powerpoint/2010/main" val="119031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1428" r="20633" b="30548"/>
          <a:stretch/>
        </p:blipFill>
        <p:spPr>
          <a:xfrm>
            <a:off x="0" y="666243"/>
            <a:ext cx="2284631" cy="16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1560</a:t>
            </a:r>
          </a:p>
        </p:txBody>
      </p:sp>
    </p:spTree>
    <p:extLst>
      <p:ext uri="{BB962C8B-B14F-4D97-AF65-F5344CB8AC3E}">
        <p14:creationId xmlns:p14="http://schemas.microsoft.com/office/powerpoint/2010/main" val="286464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3395\Pictures\2018-04-30\B893.15 L572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26970" r="15481" b="7706"/>
          <a:stretch/>
        </p:blipFill>
        <p:spPr bwMode="auto">
          <a:xfrm>
            <a:off x="3614" y="236930"/>
            <a:ext cx="2285999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8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1553</a:t>
            </a:r>
          </a:p>
        </p:txBody>
      </p:sp>
    </p:spTree>
    <p:extLst>
      <p:ext uri="{BB962C8B-B14F-4D97-AF65-F5344CB8AC3E}">
        <p14:creationId xmlns:p14="http://schemas.microsoft.com/office/powerpoint/2010/main" val="305244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3395\Pictures\2018-04-30\B893.15 M29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22416" r="2816" b="12512"/>
          <a:stretch/>
        </p:blipFill>
        <p:spPr bwMode="auto">
          <a:xfrm>
            <a:off x="50599" y="464625"/>
            <a:ext cx="2208294" cy="217737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6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1522</a:t>
            </a:r>
          </a:p>
        </p:txBody>
      </p:sp>
    </p:spTree>
    <p:extLst>
      <p:ext uri="{BB962C8B-B14F-4D97-AF65-F5344CB8AC3E}">
        <p14:creationId xmlns:p14="http://schemas.microsoft.com/office/powerpoint/2010/main" val="28848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3395\Pictures\2018-04-30\B893.1 Al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33401" r="25282" b="13421"/>
          <a:stretch/>
        </p:blipFill>
        <p:spPr bwMode="auto">
          <a:xfrm>
            <a:off x="75894" y="10857"/>
            <a:ext cx="2139624" cy="31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2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1590</a:t>
            </a:r>
          </a:p>
        </p:txBody>
      </p:sp>
    </p:spTree>
    <p:extLst>
      <p:ext uri="{BB962C8B-B14F-4D97-AF65-F5344CB8AC3E}">
        <p14:creationId xmlns:p14="http://schemas.microsoft.com/office/powerpoint/2010/main" val="162740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34258" r="22635" b="14235"/>
          <a:stretch/>
        </p:blipFill>
        <p:spPr>
          <a:xfrm>
            <a:off x="1" y="296366"/>
            <a:ext cx="2286000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43982" r="37431" b="20802"/>
          <a:stretch/>
        </p:blipFill>
        <p:spPr>
          <a:xfrm>
            <a:off x="0" y="180723"/>
            <a:ext cx="2286000" cy="28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1493</a:t>
            </a:r>
          </a:p>
        </p:txBody>
      </p:sp>
    </p:spTree>
    <p:extLst>
      <p:ext uri="{BB962C8B-B14F-4D97-AF65-F5344CB8AC3E}">
        <p14:creationId xmlns:p14="http://schemas.microsoft.com/office/powerpoint/2010/main" val="173541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0" t="32243" r="35336" b="39061"/>
          <a:stretch/>
        </p:blipFill>
        <p:spPr>
          <a:xfrm>
            <a:off x="0" y="239292"/>
            <a:ext cx="2286000" cy="26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1514</a:t>
            </a:r>
          </a:p>
        </p:txBody>
      </p:sp>
    </p:spTree>
    <p:extLst>
      <p:ext uri="{BB962C8B-B14F-4D97-AF65-F5344CB8AC3E}">
        <p14:creationId xmlns:p14="http://schemas.microsoft.com/office/powerpoint/2010/main" val="175145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 t="71611" r="50000" b="17006"/>
          <a:stretch/>
        </p:blipFill>
        <p:spPr>
          <a:xfrm>
            <a:off x="75894" y="558434"/>
            <a:ext cx="2103481" cy="21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5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1485</a:t>
            </a:r>
          </a:p>
        </p:txBody>
      </p:sp>
    </p:spTree>
    <p:extLst>
      <p:ext uri="{BB962C8B-B14F-4D97-AF65-F5344CB8AC3E}">
        <p14:creationId xmlns:p14="http://schemas.microsoft.com/office/powerpoint/2010/main" val="71400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58093" r="37496" b="15820"/>
          <a:stretch/>
        </p:blipFill>
        <p:spPr>
          <a:xfrm>
            <a:off x="2129" y="39756"/>
            <a:ext cx="2283871" cy="30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1561</a:t>
            </a:r>
          </a:p>
        </p:txBody>
      </p:sp>
    </p:spTree>
    <p:extLst>
      <p:ext uri="{BB962C8B-B14F-4D97-AF65-F5344CB8AC3E}">
        <p14:creationId xmlns:p14="http://schemas.microsoft.com/office/powerpoint/2010/main" val="100628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4" t="45879" r="25490" b="21986"/>
          <a:stretch/>
        </p:blipFill>
        <p:spPr>
          <a:xfrm>
            <a:off x="0" y="359075"/>
            <a:ext cx="2286000" cy="23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1545</a:t>
            </a:r>
          </a:p>
        </p:txBody>
      </p:sp>
    </p:spTree>
    <p:extLst>
      <p:ext uri="{BB962C8B-B14F-4D97-AF65-F5344CB8AC3E}">
        <p14:creationId xmlns:p14="http://schemas.microsoft.com/office/powerpoint/2010/main" val="376022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t="40781" r="28222" b="31472"/>
          <a:stretch/>
        </p:blipFill>
        <p:spPr>
          <a:xfrm>
            <a:off x="4816" y="480709"/>
            <a:ext cx="2285401" cy="19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1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281924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1567</a:t>
            </a:r>
          </a:p>
        </p:txBody>
      </p:sp>
    </p:spTree>
    <p:extLst>
      <p:ext uri="{BB962C8B-B14F-4D97-AF65-F5344CB8AC3E}">
        <p14:creationId xmlns:p14="http://schemas.microsoft.com/office/powerpoint/2010/main" val="146002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13</Words>
  <Application>Microsoft Office PowerPoint</Application>
  <PresentationFormat>Custom</PresentationFormat>
  <Paragraphs>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Baskerville Old Face</vt:lpstr>
      <vt:lpstr>Calibri</vt:lpstr>
      <vt:lpstr>Calibri Light</vt:lpstr>
      <vt:lpstr>Office Theme</vt:lpstr>
      <vt:lpstr>5_Office Theme</vt:lpstr>
      <vt:lpstr>1556</vt:lpstr>
      <vt:lpstr>PowerPoint Presentation</vt:lpstr>
      <vt:lpstr>1485</vt:lpstr>
      <vt:lpstr>PowerPoint Presentation</vt:lpstr>
      <vt:lpstr>1561</vt:lpstr>
      <vt:lpstr>PowerPoint Presentation</vt:lpstr>
      <vt:lpstr>1545</vt:lpstr>
      <vt:lpstr>PowerPoint Presentation</vt:lpstr>
      <vt:lpstr>1567</vt:lpstr>
      <vt:lpstr>PowerPoint Presentation</vt:lpstr>
      <vt:lpstr>1595</vt:lpstr>
      <vt:lpstr>PowerPoint Presentation</vt:lpstr>
      <vt:lpstr>1560</vt:lpstr>
      <vt:lpstr>PowerPoint Presentation</vt:lpstr>
      <vt:lpstr>1553</vt:lpstr>
      <vt:lpstr>PowerPoint Presentation</vt:lpstr>
      <vt:lpstr>1522</vt:lpstr>
      <vt:lpstr>PowerPoint Presentation</vt:lpstr>
      <vt:lpstr>1590</vt:lpstr>
      <vt:lpstr>PowerPoint Presentation</vt:lpstr>
      <vt:lpstr>1493</vt:lpstr>
      <vt:lpstr>PowerPoint Presentation</vt:lpstr>
      <vt:lpstr>1514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Encyclopédie, ou Dictionnaire Raisonné des Sciences, des Arts et des Métiers</dc:title>
  <dc:creator>Chen, Amy H</dc:creator>
  <cp:lastModifiedBy>Chen, Amy H</cp:lastModifiedBy>
  <cp:revision>218</cp:revision>
  <dcterms:modified xsi:type="dcterms:W3CDTF">2019-08-21T14:23:42Z</dcterms:modified>
</cp:coreProperties>
</file>