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993" r:id="rId2"/>
    <p:sldId id="992" r:id="rId3"/>
    <p:sldId id="994" r:id="rId4"/>
    <p:sldId id="1008" r:id="rId5"/>
    <p:sldId id="995" r:id="rId6"/>
    <p:sldId id="1010" r:id="rId7"/>
    <p:sldId id="996" r:id="rId8"/>
    <p:sldId id="1009" r:id="rId9"/>
    <p:sldId id="997" r:id="rId10"/>
    <p:sldId id="1011" r:id="rId11"/>
    <p:sldId id="998" r:id="rId12"/>
    <p:sldId id="1012" r:id="rId13"/>
    <p:sldId id="999" r:id="rId14"/>
    <p:sldId id="1013" r:id="rId15"/>
    <p:sldId id="1000" r:id="rId16"/>
    <p:sldId id="1014" r:id="rId17"/>
    <p:sldId id="1001" r:id="rId18"/>
    <p:sldId id="1015" r:id="rId19"/>
    <p:sldId id="1002" r:id="rId20"/>
    <p:sldId id="1016" r:id="rId21"/>
    <p:sldId id="1003" r:id="rId22"/>
    <p:sldId id="1017" r:id="rId23"/>
    <p:sldId id="1004" r:id="rId24"/>
    <p:sldId id="1018" r:id="rId25"/>
    <p:sldId id="1005" r:id="rId26"/>
    <p:sldId id="1019" r:id="rId27"/>
    <p:sldId id="1006" r:id="rId28"/>
    <p:sldId id="1020" r:id="rId29"/>
    <p:sldId id="1007" r:id="rId30"/>
    <p:sldId id="1021" r:id="rId31"/>
  </p:sldIdLst>
  <p:sldSz cx="2286000" cy="3200400"/>
  <p:notesSz cx="6858000" cy="9144000"/>
  <p:defaultTextStyle>
    <a:defPPr>
      <a:defRPr lang="en-US"/>
    </a:defPPr>
    <a:lvl1pPr marL="0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1pPr>
    <a:lvl2pPr marL="13167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2pPr>
    <a:lvl3pPr marL="263347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3pPr>
    <a:lvl4pPr marL="395021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4pPr>
    <a:lvl5pPr marL="52669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5pPr>
    <a:lvl6pPr marL="658368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6pPr>
    <a:lvl7pPr marL="790042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7pPr>
    <a:lvl8pPr marL="921715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8pPr>
    <a:lvl9pPr marL="1053389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2 UW Milwaukee" id="{5721C00C-694C-1D45-A200-D91F57AA0665}">
          <p14:sldIdLst>
            <p14:sldId id="993"/>
            <p14:sldId id="992"/>
            <p14:sldId id="994"/>
            <p14:sldId id="1008"/>
            <p14:sldId id="995"/>
            <p14:sldId id="1010"/>
            <p14:sldId id="996"/>
            <p14:sldId id="1009"/>
            <p14:sldId id="997"/>
            <p14:sldId id="1011"/>
            <p14:sldId id="998"/>
            <p14:sldId id="1012"/>
            <p14:sldId id="999"/>
            <p14:sldId id="1013"/>
            <p14:sldId id="1000"/>
            <p14:sldId id="1014"/>
            <p14:sldId id="1001"/>
            <p14:sldId id="1015"/>
            <p14:sldId id="1002"/>
            <p14:sldId id="1016"/>
            <p14:sldId id="1003"/>
            <p14:sldId id="1017"/>
            <p14:sldId id="1004"/>
            <p14:sldId id="1018"/>
            <p14:sldId id="1005"/>
            <p14:sldId id="1019"/>
            <p14:sldId id="1006"/>
            <p14:sldId id="1020"/>
            <p14:sldId id="1007"/>
            <p14:sldId id="10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9F8"/>
    <a:srgbClr val="F90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5" autoAdjust="0"/>
    <p:restoredTop sz="94599"/>
  </p:normalViewPr>
  <p:slideViewPr>
    <p:cSldViewPr snapToGrid="0">
      <p:cViewPr varScale="1">
        <p:scale>
          <a:sx n="211" d="100"/>
          <a:sy n="211" d="100"/>
        </p:scale>
        <p:origin x="2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2D16-7B39-4706-B911-A093B467F6A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04128-F085-4D02-9A02-9AAFF148A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23770"/>
            <a:ext cx="1943100" cy="1114213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680951"/>
            <a:ext cx="1714500" cy="772689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4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70392"/>
            <a:ext cx="492919" cy="27121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70392"/>
            <a:ext cx="1450181" cy="27121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9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797879"/>
            <a:ext cx="1971675" cy="1331277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141750"/>
            <a:ext cx="1971675" cy="700087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851959"/>
            <a:ext cx="971550" cy="203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70392"/>
            <a:ext cx="1971675" cy="6185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784543"/>
            <a:ext cx="967085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169035"/>
            <a:ext cx="967085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784543"/>
            <a:ext cx="971848" cy="384492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169035"/>
            <a:ext cx="971848" cy="1719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60799"/>
            <a:ext cx="1157288" cy="2274358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13360"/>
            <a:ext cx="737295" cy="74676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60799"/>
            <a:ext cx="1157288" cy="2274358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960120"/>
            <a:ext cx="737295" cy="1778741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4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70392"/>
            <a:ext cx="1971675" cy="618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851959"/>
            <a:ext cx="1971675" cy="203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9B97-4254-4E58-9796-31888ADFC6B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2966297"/>
            <a:ext cx="771525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2966297"/>
            <a:ext cx="514350" cy="170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83B3-EC48-45B3-97DD-05A2F155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94393959-A425-4D8F-BDCE-13F25A0B4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8" y="539667"/>
            <a:ext cx="2070804" cy="21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8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2F0B768-9464-446A-BFF3-2A78087A5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7" y="0"/>
            <a:ext cx="173606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0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1497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D9DC3AD-5CD0-45F7-81D2-B38B63013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9" y="0"/>
            <a:ext cx="165776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1497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4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ug&#10;&#10;Description generated with high confidence">
            <a:extLst>
              <a:ext uri="{FF2B5EF4-FFF2-40B4-BE49-F238E27FC236}">
                <a16:creationId xmlns:a16="http://schemas.microsoft.com/office/drawing/2014/main" id="{5E96D3CE-EEC8-4C8D-AC36-C3EC8217C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" y="434340"/>
            <a:ext cx="1697736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2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1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79BB68EF-BB53-4095-9B39-FFF6FEBD4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018"/>
            <a:ext cx="2286000" cy="2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2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2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E9860E96-CD37-4854-9342-7CEA6D259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790"/>
            <a:ext cx="2286000" cy="21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6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69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ABD02DA5-5F80-4320-9502-9C8254900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" y="701184"/>
            <a:ext cx="2286000" cy="17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4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1621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8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9C51A448-EB5B-41A2-9A38-E49B5BA584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932"/>
            <a:ext cx="2286000" cy="26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87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05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ook&#10;&#10;Description generated with very high confidence">
            <a:extLst>
              <a:ext uri="{FF2B5EF4-FFF2-40B4-BE49-F238E27FC236}">
                <a16:creationId xmlns:a16="http://schemas.microsoft.com/office/drawing/2014/main" id="{007938DB-1D77-48A5-A183-584C1929A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19"/>
            <a:ext cx="2286000" cy="205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8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72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186004-3F51-45E4-8005-FB75216B2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" y="39624"/>
            <a:ext cx="155143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26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01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C99E434C-04F0-4C0B-ABAC-2D63591416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65532"/>
            <a:ext cx="1965960" cy="30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577C60D-BC4B-4E0E-A453-5350A461C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656844"/>
            <a:ext cx="1767840" cy="188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72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7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6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93A8C1A-D7EA-4390-A5E9-58475A355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38"/>
            <a:ext cx="2286000" cy="25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3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7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ok, text&#10;&#10;Description generated with very high confidence">
            <a:extLst>
              <a:ext uri="{FF2B5EF4-FFF2-40B4-BE49-F238E27FC236}">
                <a16:creationId xmlns:a16="http://schemas.microsoft.com/office/drawing/2014/main" id="{CC12D48C-4158-40B3-A360-EBEBB9C60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" y="569976"/>
            <a:ext cx="1709928" cy="20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1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67" y="992748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white"/>
                </a:solidFill>
                <a:latin typeface="Baskerville Old Face" charset="0"/>
              </a:rPr>
              <a:t>1556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9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51DAACEC-21FD-46C3-A6BD-2278EFC3C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" y="690372"/>
            <a:ext cx="1667256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</TotalTime>
  <Words>15</Words>
  <Application>Microsoft Office PowerPoint</Application>
  <PresentationFormat>Custom</PresentationFormat>
  <Paragraphs>15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Encyclopédie, ou Dictionnaire Raisonné des Sciences, des Arts et des Métiers</dc:title>
  <dc:creator>Chen, Amy H</dc:creator>
  <cp:lastModifiedBy>Chen, Amy H</cp:lastModifiedBy>
  <cp:revision>227</cp:revision>
  <dcterms:modified xsi:type="dcterms:W3CDTF">2019-07-30T19:22:52Z</dcterms:modified>
</cp:coreProperties>
</file>