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993" r:id="rId2"/>
    <p:sldId id="992" r:id="rId3"/>
    <p:sldId id="994" r:id="rId4"/>
    <p:sldId id="1006" r:id="rId5"/>
    <p:sldId id="995" r:id="rId6"/>
    <p:sldId id="1007" r:id="rId7"/>
    <p:sldId id="996" r:id="rId8"/>
    <p:sldId id="1008" r:id="rId9"/>
    <p:sldId id="997" r:id="rId10"/>
    <p:sldId id="1009" r:id="rId11"/>
    <p:sldId id="1011" r:id="rId12"/>
    <p:sldId id="1010" r:id="rId13"/>
    <p:sldId id="998" r:id="rId14"/>
    <p:sldId id="1012" r:id="rId15"/>
    <p:sldId id="1000" r:id="rId16"/>
    <p:sldId id="1013" r:id="rId17"/>
    <p:sldId id="1001" r:id="rId18"/>
    <p:sldId id="1014" r:id="rId19"/>
    <p:sldId id="1002" r:id="rId20"/>
    <p:sldId id="1015" r:id="rId21"/>
    <p:sldId id="1003" r:id="rId22"/>
    <p:sldId id="1016" r:id="rId23"/>
    <p:sldId id="1004" r:id="rId24"/>
    <p:sldId id="1017" r:id="rId25"/>
    <p:sldId id="1005" r:id="rId26"/>
    <p:sldId id="1018" r:id="rId27"/>
  </p:sldIdLst>
  <p:sldSz cx="2286000" cy="3200400"/>
  <p:notesSz cx="6858000" cy="9144000"/>
  <p:defaultTextStyle>
    <a:defPPr>
      <a:defRPr lang="en-US"/>
    </a:defPPr>
    <a:lvl1pPr marL="0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1pPr>
    <a:lvl2pPr marL="131674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2pPr>
    <a:lvl3pPr marL="263347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3pPr>
    <a:lvl4pPr marL="395021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4pPr>
    <a:lvl5pPr marL="526694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5pPr>
    <a:lvl6pPr marL="658368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6pPr>
    <a:lvl7pPr marL="790042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7pPr>
    <a:lvl8pPr marL="921715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8pPr>
    <a:lvl9pPr marL="1053389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3 OSU" id="{5721C00C-694C-1D45-A200-D91F57AA0665}">
          <p14:sldIdLst>
            <p14:sldId id="993"/>
            <p14:sldId id="992"/>
            <p14:sldId id="994"/>
            <p14:sldId id="1006"/>
            <p14:sldId id="995"/>
            <p14:sldId id="1007"/>
            <p14:sldId id="996"/>
            <p14:sldId id="1008"/>
            <p14:sldId id="997"/>
            <p14:sldId id="1009"/>
            <p14:sldId id="1011"/>
            <p14:sldId id="1010"/>
            <p14:sldId id="998"/>
            <p14:sldId id="1012"/>
            <p14:sldId id="1000"/>
            <p14:sldId id="1013"/>
            <p14:sldId id="1001"/>
            <p14:sldId id="1014"/>
            <p14:sldId id="1002"/>
            <p14:sldId id="1015"/>
            <p14:sldId id="1003"/>
            <p14:sldId id="1016"/>
            <p14:sldId id="1004"/>
            <p14:sldId id="1017"/>
            <p14:sldId id="1005"/>
            <p14:sldId id="10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9F8"/>
    <a:srgbClr val="F90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5" autoAdjust="0"/>
    <p:restoredTop sz="94599"/>
  </p:normalViewPr>
  <p:slideViewPr>
    <p:cSldViewPr snapToGrid="0">
      <p:cViewPr varScale="1">
        <p:scale>
          <a:sx n="154" d="100"/>
          <a:sy n="154" d="100"/>
        </p:scale>
        <p:origin x="27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B2D16-7B39-4706-B911-A093B467F6A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04128-F085-4D02-9A02-9AAFF148A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9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523770"/>
            <a:ext cx="1943100" cy="1114213"/>
          </a:xfrm>
        </p:spPr>
        <p:txBody>
          <a:bodyPr anchor="b"/>
          <a:lstStyle>
            <a:lvl1pPr algn="ctr"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1680951"/>
            <a:ext cx="1714500" cy="772689"/>
          </a:xfrm>
        </p:spPr>
        <p:txBody>
          <a:bodyPr/>
          <a:lstStyle>
            <a:lvl1pPr marL="0" indent="0" algn="ctr">
              <a:buNone/>
              <a:defRPr sz="600"/>
            </a:lvl1pPr>
            <a:lvl2pPr marL="114300" indent="0" algn="ctr">
              <a:buNone/>
              <a:defRPr sz="500"/>
            </a:lvl2pPr>
            <a:lvl3pPr marL="228600" indent="0" algn="ctr">
              <a:buNone/>
              <a:defRPr sz="450"/>
            </a:lvl3pPr>
            <a:lvl4pPr marL="342900" indent="0" algn="ctr">
              <a:buNone/>
              <a:defRPr sz="400"/>
            </a:lvl4pPr>
            <a:lvl5pPr marL="457200" indent="0" algn="ctr">
              <a:buNone/>
              <a:defRPr sz="400"/>
            </a:lvl5pPr>
            <a:lvl6pPr marL="571500" indent="0" algn="ctr">
              <a:buNone/>
              <a:defRPr sz="400"/>
            </a:lvl6pPr>
            <a:lvl7pPr marL="685800" indent="0" algn="ctr">
              <a:buNone/>
              <a:defRPr sz="400"/>
            </a:lvl7pPr>
            <a:lvl8pPr marL="800100" indent="0" algn="ctr">
              <a:buNone/>
              <a:defRPr sz="400"/>
            </a:lvl8pPr>
            <a:lvl9pPr marL="914400" indent="0" algn="ctr">
              <a:buNone/>
              <a:defRPr sz="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4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5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35919" y="170392"/>
            <a:ext cx="492919" cy="27121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170392"/>
            <a:ext cx="1450181" cy="27121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9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2" y="797879"/>
            <a:ext cx="1971675" cy="1331277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72" y="2141750"/>
            <a:ext cx="1971675" cy="700087"/>
          </a:xfrm>
        </p:spPr>
        <p:txBody>
          <a:bodyPr/>
          <a:lstStyle>
            <a:lvl1pPr marL="0" indent="0">
              <a:buNone/>
              <a:defRPr sz="600">
                <a:solidFill>
                  <a:schemeClr val="tx1"/>
                </a:solidFill>
              </a:defRPr>
            </a:lvl1pPr>
            <a:lvl2pPr marL="114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2pPr>
            <a:lvl3pPr marL="228600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3pPr>
            <a:lvl4pPr marL="3429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4572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5715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6858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8001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9144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2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3" y="851959"/>
            <a:ext cx="971550" cy="203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88" y="851959"/>
            <a:ext cx="971550" cy="203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7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170392"/>
            <a:ext cx="1971675" cy="6185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61" y="784543"/>
            <a:ext cx="967085" cy="384492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61" y="1169035"/>
            <a:ext cx="967085" cy="1719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7288" y="784543"/>
            <a:ext cx="971848" cy="384492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7288" y="1169035"/>
            <a:ext cx="971848" cy="1719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7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7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1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13360"/>
            <a:ext cx="737295" cy="74676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47" y="460799"/>
            <a:ext cx="1157288" cy="2274358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960120"/>
            <a:ext cx="737295" cy="1778741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13360"/>
            <a:ext cx="737295" cy="74676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847" y="460799"/>
            <a:ext cx="1157288" cy="2274358"/>
          </a:xfrm>
        </p:spPr>
        <p:txBody>
          <a:bodyPr anchor="t"/>
          <a:lstStyle>
            <a:lvl1pPr marL="0" indent="0">
              <a:buNone/>
              <a:defRPr sz="800"/>
            </a:lvl1pPr>
            <a:lvl2pPr marL="114300" indent="0">
              <a:buNone/>
              <a:defRPr sz="700"/>
            </a:lvl2pPr>
            <a:lvl3pPr marL="228600" indent="0">
              <a:buNone/>
              <a:defRPr sz="600"/>
            </a:lvl3pPr>
            <a:lvl4pPr marL="342900" indent="0">
              <a:buNone/>
              <a:defRPr sz="500"/>
            </a:lvl4pPr>
            <a:lvl5pPr marL="457200" indent="0">
              <a:buNone/>
              <a:defRPr sz="500"/>
            </a:lvl5pPr>
            <a:lvl6pPr marL="571500" indent="0">
              <a:buNone/>
              <a:defRPr sz="500"/>
            </a:lvl6pPr>
            <a:lvl7pPr marL="685800" indent="0">
              <a:buNone/>
              <a:defRPr sz="500"/>
            </a:lvl7pPr>
            <a:lvl8pPr marL="800100" indent="0">
              <a:buNone/>
              <a:defRPr sz="500"/>
            </a:lvl8pPr>
            <a:lvl9pPr marL="914400" indent="0">
              <a:buNone/>
              <a:defRPr sz="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960120"/>
            <a:ext cx="737295" cy="1778741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4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3" y="170392"/>
            <a:ext cx="1971675" cy="618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3" y="851959"/>
            <a:ext cx="1971675" cy="2030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163" y="2966297"/>
            <a:ext cx="514350" cy="17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9B97-4254-4E58-9796-31888ADFC6B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238" y="2966297"/>
            <a:ext cx="771525" cy="17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4488" y="2966297"/>
            <a:ext cx="514350" cy="17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8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286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" indent="-57150" algn="l" defTabSz="2286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3pPr>
      <a:lvl4pPr marL="4000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6286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urniture&#10;&#10;Description generated with very high confidence">
            <a:extLst>
              <a:ext uri="{FF2B5EF4-FFF2-40B4-BE49-F238E27FC236}">
                <a16:creationId xmlns:a16="http://schemas.microsoft.com/office/drawing/2014/main" id="{327211B5-4E07-45DD-A335-2D641E34BA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64008"/>
            <a:ext cx="1889760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1519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1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A1BF24-62A8-4028-9671-527127E93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4" y="0"/>
            <a:ext cx="164259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70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1497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79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6C4D4C-3750-4A36-BE7C-C1079BD7C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" y="0"/>
            <a:ext cx="226629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04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1513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48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801DA177-7D78-4D20-8267-31949D445C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" y="213360"/>
            <a:ext cx="1908048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00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1498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39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8933D143-3218-4CE8-B87A-F78007E5A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49"/>
            <a:ext cx="2286000" cy="300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79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1559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16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22C9665D-BBDD-476E-9E82-869DA8A047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72"/>
            <a:ext cx="2286000" cy="312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6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1490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6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1510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66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rug&#10;&#10;Description generated with very high confidence">
            <a:extLst>
              <a:ext uri="{FF2B5EF4-FFF2-40B4-BE49-F238E27FC236}">
                <a16:creationId xmlns:a16="http://schemas.microsoft.com/office/drawing/2014/main" id="{67A34296-3697-4039-BB29-F2CA756A4E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88" y="245432"/>
            <a:ext cx="1923023" cy="2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82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1498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72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urniture&#10;&#10;Description generated with high confidence">
            <a:extLst>
              <a:ext uri="{FF2B5EF4-FFF2-40B4-BE49-F238E27FC236}">
                <a16:creationId xmlns:a16="http://schemas.microsoft.com/office/drawing/2014/main" id="{E7DED562-0B73-42A4-B28C-0916556C1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36"/>
            <a:ext cx="2286000" cy="30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22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1500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22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55DFE691-F0DE-4A2C-BB8C-0DE291AA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5752"/>
            <a:ext cx="2285999" cy="24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23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1550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9BB1A93-450D-4883-9685-6C1E856DA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252984"/>
            <a:ext cx="1469136" cy="269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6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1491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5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bject, clock&#10;&#10;Description generated with high confidence">
            <a:extLst>
              <a:ext uri="{FF2B5EF4-FFF2-40B4-BE49-F238E27FC236}">
                <a16:creationId xmlns:a16="http://schemas.microsoft.com/office/drawing/2014/main" id="{43288240-21B3-4600-B563-F444639E7C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2" y="249936"/>
            <a:ext cx="1720596" cy="27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1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1492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4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generated with high confidence">
            <a:extLst>
              <a:ext uri="{FF2B5EF4-FFF2-40B4-BE49-F238E27FC236}">
                <a16:creationId xmlns:a16="http://schemas.microsoft.com/office/drawing/2014/main" id="{944082D1-0D5F-47C6-940F-D6F75415B1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" y="308610"/>
            <a:ext cx="2031492" cy="25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1494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75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8FA811DD-BEC0-4186-A6C0-9D316A5DA7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58"/>
            <a:ext cx="2286000" cy="29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88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1307</TotalTime>
  <Words>13</Words>
  <Application>Microsoft Office PowerPoint</Application>
  <PresentationFormat>Custom</PresentationFormat>
  <Paragraphs>13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Baskerville Old Face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Encyclopédie, ou Dictionnaire Raisonné des Sciences, des Arts et des Métiers</dc:title>
  <dc:creator>Chen, Amy H</dc:creator>
  <cp:lastModifiedBy>Chen, Amy H</cp:lastModifiedBy>
  <cp:revision>231</cp:revision>
  <dcterms:modified xsi:type="dcterms:W3CDTF">2019-08-19T17:29:36Z</dcterms:modified>
</cp:coreProperties>
</file>