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993" r:id="rId2"/>
    <p:sldId id="992" r:id="rId3"/>
    <p:sldId id="994" r:id="rId4"/>
    <p:sldId id="1005" r:id="rId5"/>
    <p:sldId id="995" r:id="rId6"/>
    <p:sldId id="1006" r:id="rId7"/>
    <p:sldId id="996" r:id="rId8"/>
    <p:sldId id="1007" r:id="rId9"/>
    <p:sldId id="997" r:id="rId10"/>
    <p:sldId id="1008" r:id="rId11"/>
    <p:sldId id="998" r:id="rId12"/>
    <p:sldId id="1009" r:id="rId13"/>
    <p:sldId id="999" r:id="rId14"/>
    <p:sldId id="1010" r:id="rId15"/>
    <p:sldId id="1000" r:id="rId16"/>
    <p:sldId id="1011" r:id="rId17"/>
    <p:sldId id="1001" r:id="rId18"/>
    <p:sldId id="1012" r:id="rId19"/>
    <p:sldId id="1003" r:id="rId20"/>
    <p:sldId id="1013" r:id="rId21"/>
    <p:sldId id="1002" r:id="rId22"/>
    <p:sldId id="1014" r:id="rId23"/>
    <p:sldId id="1004" r:id="rId24"/>
    <p:sldId id="1015" r:id="rId25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2 Michigan State" id="{5721C00C-694C-1D45-A200-D91F57AA0665}">
          <p14:sldIdLst>
            <p14:sldId id="993"/>
            <p14:sldId id="992"/>
            <p14:sldId id="994"/>
            <p14:sldId id="1005"/>
            <p14:sldId id="995"/>
            <p14:sldId id="1006"/>
            <p14:sldId id="996"/>
            <p14:sldId id="1007"/>
            <p14:sldId id="997"/>
            <p14:sldId id="1008"/>
            <p14:sldId id="998"/>
            <p14:sldId id="1009"/>
            <p14:sldId id="999"/>
            <p14:sldId id="1010"/>
            <p14:sldId id="1000"/>
            <p14:sldId id="1011"/>
            <p14:sldId id="1001"/>
            <p14:sldId id="1012"/>
            <p14:sldId id="1003"/>
            <p14:sldId id="1013"/>
            <p14:sldId id="1002"/>
            <p14:sldId id="1014"/>
            <p14:sldId id="1004"/>
            <p14:sldId id="10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F8"/>
    <a:srgbClr val="F90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 autoAdjust="0"/>
    <p:restoredTop sz="94599"/>
  </p:normalViewPr>
  <p:slideViewPr>
    <p:cSldViewPr snapToGrid="0">
      <p:cViewPr varScale="1">
        <p:scale>
          <a:sx n="211" d="100"/>
          <a:sy n="211" d="100"/>
        </p:scale>
        <p:origin x="2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2D16-7B39-4706-B911-A093B467F6A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4128-F085-4D02-9A02-9AAFF148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61BAD4-83B0-4C16-9C39-3FF9EB50C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70"/>
            <a:ext cx="2286000" cy="28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6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ug&#10;&#10;Description generated with high confidence">
            <a:extLst>
              <a:ext uri="{FF2B5EF4-FFF2-40B4-BE49-F238E27FC236}">
                <a16:creationId xmlns:a16="http://schemas.microsoft.com/office/drawing/2014/main" id="{BB97FD02-CE82-4805-B9AA-97E0728D4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304"/>
            <a:ext cx="2286000" cy="21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8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0E9D5D8A-B1AC-45E8-8D37-41EB4C74D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44"/>
            <a:ext cx="2286000" cy="15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3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933F29F3-732F-4FDF-A125-BF8D8E287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83"/>
            <a:ext cx="2286000" cy="25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5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A30DC697-99C9-4380-95B9-1767F407C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24"/>
            <a:ext cx="2286000" cy="1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1705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5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B4900B1B-ED6B-4004-89B7-61F046F7E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974"/>
            <a:ext cx="2286000" cy="15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6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1762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8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03A334C-B5CF-4B8D-AD21-D42335991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960"/>
            <a:ext cx="2286000" cy="1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0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9526212-AFBF-4AFF-97DC-B2D69684D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72"/>
            <a:ext cx="2286000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prstClr val="white"/>
                </a:solidFill>
                <a:latin typeface="Baskerville Old Face" charset="0"/>
              </a:rPr>
              <a:t>1562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4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168C24DB-31A6-4FC0-9343-361FCE958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018"/>
            <a:ext cx="2286000" cy="16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id="{DE136B8D-37B7-462A-AC0E-4229FF1E9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88"/>
            <a:ext cx="2286000" cy="18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CB99FA50-F7A9-4972-A697-262FCCF83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870"/>
            <a:ext cx="2286000" cy="21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3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F361FBC-BCA3-4455-A30F-0B36AFC3C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45"/>
            <a:ext cx="22860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</TotalTime>
  <Words>12</Words>
  <Application>Microsoft Office PowerPoint</Application>
  <PresentationFormat>Custom</PresentationFormat>
  <Paragraphs>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Encyclopédie, ou Dictionnaire Raisonné des Sciences, des Arts et des Métiers</dc:title>
  <dc:creator>Chen, Amy H</dc:creator>
  <cp:lastModifiedBy>Chen, Amy H</cp:lastModifiedBy>
  <cp:revision>229</cp:revision>
  <dcterms:modified xsi:type="dcterms:W3CDTF">2019-08-01T18:22:24Z</dcterms:modified>
</cp:coreProperties>
</file>