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88"/>
  </p:notesMasterIdLst>
  <p:handoutMasterIdLst>
    <p:handoutMasterId r:id="rId89"/>
  </p:handoutMasterIdLst>
  <p:sldIdLst>
    <p:sldId id="350" r:id="rId2"/>
    <p:sldId id="352" r:id="rId3"/>
    <p:sldId id="354" r:id="rId4"/>
    <p:sldId id="359" r:id="rId5"/>
    <p:sldId id="356" r:id="rId6"/>
    <p:sldId id="351" r:id="rId7"/>
    <p:sldId id="358" r:id="rId8"/>
    <p:sldId id="357" r:id="rId9"/>
    <p:sldId id="360" r:id="rId10"/>
    <p:sldId id="362" r:id="rId11"/>
    <p:sldId id="366" r:id="rId12"/>
    <p:sldId id="364" r:id="rId13"/>
    <p:sldId id="363" r:id="rId14"/>
    <p:sldId id="361" r:id="rId15"/>
    <p:sldId id="365" r:id="rId16"/>
    <p:sldId id="367" r:id="rId17"/>
    <p:sldId id="384" r:id="rId18"/>
    <p:sldId id="386" r:id="rId19"/>
    <p:sldId id="388" r:id="rId20"/>
    <p:sldId id="390" r:id="rId21"/>
    <p:sldId id="387" r:id="rId22"/>
    <p:sldId id="385" r:id="rId23"/>
    <p:sldId id="391" r:id="rId24"/>
    <p:sldId id="389" r:id="rId25"/>
    <p:sldId id="469" r:id="rId26"/>
    <p:sldId id="474" r:id="rId27"/>
    <p:sldId id="475" r:id="rId28"/>
    <p:sldId id="476" r:id="rId29"/>
    <p:sldId id="471" r:id="rId30"/>
    <p:sldId id="470" r:id="rId31"/>
    <p:sldId id="473" r:id="rId32"/>
    <p:sldId id="472" r:id="rId33"/>
    <p:sldId id="489" r:id="rId34"/>
    <p:sldId id="490" r:id="rId35"/>
    <p:sldId id="491" r:id="rId36"/>
    <p:sldId id="492" r:id="rId37"/>
    <p:sldId id="486" r:id="rId38"/>
    <p:sldId id="485" r:id="rId39"/>
    <p:sldId id="488" r:id="rId40"/>
    <p:sldId id="487" r:id="rId41"/>
    <p:sldId id="512" r:id="rId42"/>
    <p:sldId id="514" r:id="rId43"/>
    <p:sldId id="516" r:id="rId44"/>
    <p:sldId id="518" r:id="rId45"/>
    <p:sldId id="515" r:id="rId46"/>
    <p:sldId id="513" r:id="rId47"/>
    <p:sldId id="519" r:id="rId48"/>
    <p:sldId id="517" r:id="rId49"/>
    <p:sldId id="520" r:id="rId50"/>
    <p:sldId id="522" r:id="rId51"/>
    <p:sldId id="524" r:id="rId52"/>
    <p:sldId id="526" r:id="rId53"/>
    <p:sldId id="523" r:id="rId54"/>
    <p:sldId id="521" r:id="rId55"/>
    <p:sldId id="527" r:id="rId56"/>
    <p:sldId id="525" r:id="rId57"/>
    <p:sldId id="494" r:id="rId58"/>
    <p:sldId id="495" r:id="rId59"/>
    <p:sldId id="496" r:id="rId60"/>
    <p:sldId id="497" r:id="rId61"/>
    <p:sldId id="499" r:id="rId62"/>
    <p:sldId id="498" r:id="rId63"/>
    <p:sldId id="501" r:id="rId64"/>
    <p:sldId id="500" r:id="rId65"/>
    <p:sldId id="536" r:id="rId66"/>
    <p:sldId id="538" r:id="rId67"/>
    <p:sldId id="540" r:id="rId68"/>
    <p:sldId id="542" r:id="rId69"/>
    <p:sldId id="539" r:id="rId70"/>
    <p:sldId id="537" r:id="rId71"/>
    <p:sldId id="543" r:id="rId72"/>
    <p:sldId id="541" r:id="rId73"/>
    <p:sldId id="528" r:id="rId74"/>
    <p:sldId id="530" r:id="rId75"/>
    <p:sldId id="532" r:id="rId76"/>
    <p:sldId id="534" r:id="rId77"/>
    <p:sldId id="531" r:id="rId78"/>
    <p:sldId id="529" r:id="rId79"/>
    <p:sldId id="535" r:id="rId80"/>
    <p:sldId id="533" r:id="rId81"/>
    <p:sldId id="510" r:id="rId82"/>
    <p:sldId id="544" r:id="rId83"/>
    <p:sldId id="545" r:id="rId84"/>
    <p:sldId id="546" r:id="rId85"/>
    <p:sldId id="548" r:id="rId86"/>
    <p:sldId id="511" r:id="rId87"/>
  </p:sldIdLst>
  <p:sldSz cx="2286000" cy="32004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merican Robin" id="{E593ABDE-5AD7-4A56-8F93-ABF8F98BC0F9}">
          <p14:sldIdLst>
            <p14:sldId id="350"/>
            <p14:sldId id="352"/>
            <p14:sldId id="354"/>
            <p14:sldId id="359"/>
            <p14:sldId id="356"/>
            <p14:sldId id="351"/>
            <p14:sldId id="358"/>
            <p14:sldId id="357"/>
          </p14:sldIdLst>
        </p14:section>
        <p14:section name="Bald Eagle" id="{D20432F1-BBC7-4D34-8BCF-D99FBCCF1C8E}">
          <p14:sldIdLst>
            <p14:sldId id="360"/>
            <p14:sldId id="362"/>
            <p14:sldId id="366"/>
            <p14:sldId id="364"/>
            <p14:sldId id="363"/>
            <p14:sldId id="361"/>
            <p14:sldId id="365"/>
            <p14:sldId id="367"/>
          </p14:sldIdLst>
        </p14:section>
        <p14:section name="Eastern Screech Owl" id="{A061F792-67B3-4409-A0B7-19CC66CFFB07}">
          <p14:sldIdLst>
            <p14:sldId id="384"/>
            <p14:sldId id="386"/>
            <p14:sldId id="388"/>
            <p14:sldId id="390"/>
            <p14:sldId id="387"/>
            <p14:sldId id="385"/>
            <p14:sldId id="391"/>
            <p14:sldId id="389"/>
          </p14:sldIdLst>
        </p14:section>
        <p14:section name="Ruby-Throated Hummingbird" id="{0AB0C4F8-52D3-4020-8D6B-0DF9ACBBF83B}">
          <p14:sldIdLst>
            <p14:sldId id="469"/>
            <p14:sldId id="474"/>
            <p14:sldId id="475"/>
            <p14:sldId id="476"/>
            <p14:sldId id="471"/>
            <p14:sldId id="470"/>
            <p14:sldId id="473"/>
            <p14:sldId id="472"/>
          </p14:sldIdLst>
        </p14:section>
        <p14:section name="Whooping Crane" id="{2E70EBAF-0B0E-434B-A4C9-BBE48E37542F}">
          <p14:sldIdLst>
            <p14:sldId id="489"/>
            <p14:sldId id="490"/>
            <p14:sldId id="491"/>
            <p14:sldId id="492"/>
            <p14:sldId id="486"/>
            <p14:sldId id="485"/>
            <p14:sldId id="488"/>
            <p14:sldId id="487"/>
          </p14:sldIdLst>
        </p14:section>
        <p14:section name="Red-tailed Hawk" id="{47A4192B-140C-497F-8BE7-A6ED9B39BA02}">
          <p14:sldIdLst>
            <p14:sldId id="512"/>
            <p14:sldId id="514"/>
            <p14:sldId id="516"/>
            <p14:sldId id="518"/>
            <p14:sldId id="515"/>
            <p14:sldId id="513"/>
            <p14:sldId id="519"/>
            <p14:sldId id="517"/>
          </p14:sldIdLst>
        </p14:section>
        <p14:section name="Wild Turkey" id="{2C2F6772-77FA-4707-85C6-124D620F1E25}">
          <p14:sldIdLst>
            <p14:sldId id="520"/>
            <p14:sldId id="522"/>
            <p14:sldId id="524"/>
            <p14:sldId id="526"/>
            <p14:sldId id="523"/>
            <p14:sldId id="521"/>
            <p14:sldId id="527"/>
            <p14:sldId id="525"/>
          </p14:sldIdLst>
        </p14:section>
        <p14:section name="American Crow" id="{B7373929-19A6-4E94-8672-0906BE913717}">
          <p14:sldIdLst>
            <p14:sldId id="494"/>
            <p14:sldId id="495"/>
            <p14:sldId id="496"/>
            <p14:sldId id="497"/>
            <p14:sldId id="499"/>
            <p14:sldId id="498"/>
            <p14:sldId id="501"/>
            <p14:sldId id="500"/>
          </p14:sldIdLst>
        </p14:section>
        <p14:section name="Barn Swallow" id="{47E18BEF-8B6C-409D-A4F7-1BB6B2FCD905}">
          <p14:sldIdLst>
            <p14:sldId id="536"/>
            <p14:sldId id="538"/>
            <p14:sldId id="540"/>
            <p14:sldId id="542"/>
            <p14:sldId id="539"/>
            <p14:sldId id="537"/>
            <p14:sldId id="543"/>
            <p14:sldId id="541"/>
          </p14:sldIdLst>
        </p14:section>
        <p14:section name="Wood Duck" id="{8B4578B1-229D-47EE-97B1-C99BD08A99D6}">
          <p14:sldIdLst>
            <p14:sldId id="528"/>
            <p14:sldId id="530"/>
            <p14:sldId id="532"/>
            <p14:sldId id="534"/>
            <p14:sldId id="531"/>
            <p14:sldId id="529"/>
            <p14:sldId id="535"/>
            <p14:sldId id="533"/>
          </p14:sldIdLst>
        </p14:section>
        <p14:section name="Description" id="{9922B4BE-1546-4BD7-B3C0-3DE39F0964C0}">
          <p14:sldIdLst>
            <p14:sldId id="510"/>
            <p14:sldId id="544"/>
            <p14:sldId id="545"/>
            <p14:sldId id="546"/>
            <p14:sldId id="548"/>
            <p14:sldId id="5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030"/>
    <a:srgbClr val="42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32" autoAdjust="0"/>
    <p:restoredTop sz="94599" autoAdjust="0"/>
  </p:normalViewPr>
  <p:slideViewPr>
    <p:cSldViewPr snapToGrid="0" snapToObjects="1">
      <p:cViewPr varScale="1">
        <p:scale>
          <a:sx n="215" d="100"/>
          <a:sy n="215" d="100"/>
        </p:scale>
        <p:origin x="173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19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9778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6647" tIns="48324" rIns="96647" bIns="48324" rtlCol="0"/>
          <a:lstStyle>
            <a:lvl1pPr algn="r">
              <a:defRPr sz="1300"/>
            </a:lvl1pPr>
          </a:lstStyle>
          <a:p>
            <a:fld id="{B8F39F91-CF1C-AF46-9EA3-9A375FC0C10E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00313" y="1200150"/>
            <a:ext cx="23145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7" tIns="48324" rIns="96647" bIns="483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47" tIns="48324" rIns="96647" bIns="483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47" tIns="48324" rIns="96647" bIns="48324" rtlCol="0" anchor="b"/>
          <a:lstStyle>
            <a:lvl1pPr algn="r">
              <a:defRPr sz="1300"/>
            </a:lvl1pPr>
          </a:lstStyle>
          <a:p>
            <a:fld id="{3DF5A461-2519-EA4B-9624-B51999CE75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3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63287" rtl="0" eaLnBrk="1" latinLnBrk="0" hangingPunct="1">
      <a:defRPr sz="346" kern="1200">
        <a:solidFill>
          <a:schemeClr val="tx1"/>
        </a:solidFill>
        <a:latin typeface="+mn-lt"/>
        <a:ea typeface="+mn-ea"/>
        <a:cs typeface="+mn-cs"/>
      </a:defRPr>
    </a:lvl1pPr>
    <a:lvl2pPr marL="131644" algn="l" defTabSz="263287" rtl="0" eaLnBrk="1" latinLnBrk="0" hangingPunct="1">
      <a:defRPr sz="346" kern="1200">
        <a:solidFill>
          <a:schemeClr val="tx1"/>
        </a:solidFill>
        <a:latin typeface="+mn-lt"/>
        <a:ea typeface="+mn-ea"/>
        <a:cs typeface="+mn-cs"/>
      </a:defRPr>
    </a:lvl2pPr>
    <a:lvl3pPr marL="263287" algn="l" defTabSz="263287" rtl="0" eaLnBrk="1" latinLnBrk="0" hangingPunct="1">
      <a:defRPr sz="346" kern="1200">
        <a:solidFill>
          <a:schemeClr val="tx1"/>
        </a:solidFill>
        <a:latin typeface="+mn-lt"/>
        <a:ea typeface="+mn-ea"/>
        <a:cs typeface="+mn-cs"/>
      </a:defRPr>
    </a:lvl3pPr>
    <a:lvl4pPr marL="394931" algn="l" defTabSz="263287" rtl="0" eaLnBrk="1" latinLnBrk="0" hangingPunct="1">
      <a:defRPr sz="346" kern="1200">
        <a:solidFill>
          <a:schemeClr val="tx1"/>
        </a:solidFill>
        <a:latin typeface="+mn-lt"/>
        <a:ea typeface="+mn-ea"/>
        <a:cs typeface="+mn-cs"/>
      </a:defRPr>
    </a:lvl4pPr>
    <a:lvl5pPr marL="526574" algn="l" defTabSz="263287" rtl="0" eaLnBrk="1" latinLnBrk="0" hangingPunct="1">
      <a:defRPr sz="346" kern="1200">
        <a:solidFill>
          <a:schemeClr val="tx1"/>
        </a:solidFill>
        <a:latin typeface="+mn-lt"/>
        <a:ea typeface="+mn-ea"/>
        <a:cs typeface="+mn-cs"/>
      </a:defRPr>
    </a:lvl5pPr>
    <a:lvl6pPr marL="658218" algn="l" defTabSz="263287" rtl="0" eaLnBrk="1" latinLnBrk="0" hangingPunct="1">
      <a:defRPr sz="346" kern="1200">
        <a:solidFill>
          <a:schemeClr val="tx1"/>
        </a:solidFill>
        <a:latin typeface="+mn-lt"/>
        <a:ea typeface="+mn-ea"/>
        <a:cs typeface="+mn-cs"/>
      </a:defRPr>
    </a:lvl6pPr>
    <a:lvl7pPr marL="789861" algn="l" defTabSz="263287" rtl="0" eaLnBrk="1" latinLnBrk="0" hangingPunct="1">
      <a:defRPr sz="346" kern="1200">
        <a:solidFill>
          <a:schemeClr val="tx1"/>
        </a:solidFill>
        <a:latin typeface="+mn-lt"/>
        <a:ea typeface="+mn-ea"/>
        <a:cs typeface="+mn-cs"/>
      </a:defRPr>
    </a:lvl7pPr>
    <a:lvl8pPr marL="921505" algn="l" defTabSz="263287" rtl="0" eaLnBrk="1" latinLnBrk="0" hangingPunct="1">
      <a:defRPr sz="346" kern="1200">
        <a:solidFill>
          <a:schemeClr val="tx1"/>
        </a:solidFill>
        <a:latin typeface="+mn-lt"/>
        <a:ea typeface="+mn-ea"/>
        <a:cs typeface="+mn-cs"/>
      </a:defRPr>
    </a:lvl8pPr>
    <a:lvl9pPr marL="1053149" algn="l" defTabSz="263287" rtl="0" eaLnBrk="1" latinLnBrk="0" hangingPunct="1">
      <a:defRPr sz="34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" y="523770"/>
            <a:ext cx="1943100" cy="1114213"/>
          </a:xfrm>
        </p:spPr>
        <p:txBody>
          <a:bodyPr anchor="b"/>
          <a:lstStyle>
            <a:lvl1pPr algn="ctr"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50" y="1680951"/>
            <a:ext cx="1714500" cy="772689"/>
          </a:xfrm>
        </p:spPr>
        <p:txBody>
          <a:bodyPr/>
          <a:lstStyle>
            <a:lvl1pPr marL="0" indent="0" algn="ctr">
              <a:buNone/>
              <a:defRPr sz="600"/>
            </a:lvl1pPr>
            <a:lvl2pPr marL="114300" indent="0" algn="ctr">
              <a:buNone/>
              <a:defRPr sz="500"/>
            </a:lvl2pPr>
            <a:lvl3pPr marL="228600" indent="0" algn="ctr">
              <a:buNone/>
              <a:defRPr sz="450"/>
            </a:lvl3pPr>
            <a:lvl4pPr marL="342900" indent="0" algn="ctr">
              <a:buNone/>
              <a:defRPr sz="400"/>
            </a:lvl4pPr>
            <a:lvl5pPr marL="457200" indent="0" algn="ctr">
              <a:buNone/>
              <a:defRPr sz="400"/>
            </a:lvl5pPr>
            <a:lvl6pPr marL="571500" indent="0" algn="ctr">
              <a:buNone/>
              <a:defRPr sz="400"/>
            </a:lvl6pPr>
            <a:lvl7pPr marL="685800" indent="0" algn="ctr">
              <a:buNone/>
              <a:defRPr sz="400"/>
            </a:lvl7pPr>
            <a:lvl8pPr marL="800100" indent="0" algn="ctr">
              <a:buNone/>
              <a:defRPr sz="400"/>
            </a:lvl8pPr>
            <a:lvl9pPr marL="914400" indent="0" algn="ctr">
              <a:buNone/>
              <a:defRPr sz="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F97A-2B3E-0E42-A453-854A02A5759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45A5-133D-4544-8A13-18A52F4D7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49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F97A-2B3E-0E42-A453-854A02A5759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45A5-133D-4544-8A13-18A52F4D7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5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35919" y="170392"/>
            <a:ext cx="492919" cy="271219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63" y="170392"/>
            <a:ext cx="1450181" cy="271219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F97A-2B3E-0E42-A453-854A02A5759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45A5-133D-4544-8A13-18A52F4D7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9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F97A-2B3E-0E42-A453-854A02A5759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45A5-133D-4544-8A13-18A52F4D7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98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72" y="797879"/>
            <a:ext cx="1971675" cy="1331277"/>
          </a:xfrm>
        </p:spPr>
        <p:txBody>
          <a:bodyPr anchor="b"/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972" y="2141750"/>
            <a:ext cx="1971675" cy="700087"/>
          </a:xfrm>
        </p:spPr>
        <p:txBody>
          <a:bodyPr/>
          <a:lstStyle>
            <a:lvl1pPr marL="0" indent="0">
              <a:buNone/>
              <a:defRPr sz="600">
                <a:solidFill>
                  <a:schemeClr val="tx1"/>
                </a:solidFill>
              </a:defRPr>
            </a:lvl1pPr>
            <a:lvl2pPr marL="114300" indent="0">
              <a:buNone/>
              <a:defRPr sz="500">
                <a:solidFill>
                  <a:schemeClr val="tx1">
                    <a:tint val="75000"/>
                  </a:schemeClr>
                </a:solidFill>
              </a:defRPr>
            </a:lvl2pPr>
            <a:lvl3pPr marL="228600" indent="0">
              <a:buNone/>
              <a:defRPr sz="450">
                <a:solidFill>
                  <a:schemeClr val="tx1">
                    <a:tint val="75000"/>
                  </a:schemeClr>
                </a:solidFill>
              </a:defRPr>
            </a:lvl3pPr>
            <a:lvl4pPr marL="342900" indent="0">
              <a:buNone/>
              <a:defRPr sz="400">
                <a:solidFill>
                  <a:schemeClr val="tx1">
                    <a:tint val="75000"/>
                  </a:schemeClr>
                </a:solidFill>
              </a:defRPr>
            </a:lvl4pPr>
            <a:lvl5pPr marL="457200" indent="0">
              <a:buNone/>
              <a:defRPr sz="400">
                <a:solidFill>
                  <a:schemeClr val="tx1">
                    <a:tint val="75000"/>
                  </a:schemeClr>
                </a:solidFill>
              </a:defRPr>
            </a:lvl5pPr>
            <a:lvl6pPr marL="571500" indent="0">
              <a:buNone/>
              <a:defRPr sz="400">
                <a:solidFill>
                  <a:schemeClr val="tx1">
                    <a:tint val="75000"/>
                  </a:schemeClr>
                </a:solidFill>
              </a:defRPr>
            </a:lvl6pPr>
            <a:lvl7pPr marL="685800" indent="0">
              <a:buNone/>
              <a:defRPr sz="400">
                <a:solidFill>
                  <a:schemeClr val="tx1">
                    <a:tint val="75000"/>
                  </a:schemeClr>
                </a:solidFill>
              </a:defRPr>
            </a:lvl7pPr>
            <a:lvl8pPr marL="800100" indent="0">
              <a:buNone/>
              <a:defRPr sz="400">
                <a:solidFill>
                  <a:schemeClr val="tx1">
                    <a:tint val="75000"/>
                  </a:schemeClr>
                </a:solidFill>
              </a:defRPr>
            </a:lvl8pPr>
            <a:lvl9pPr marL="914400" indent="0">
              <a:buNone/>
              <a:defRPr sz="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F97A-2B3E-0E42-A453-854A02A5759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45A5-133D-4544-8A13-18A52F4D7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898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63" y="851959"/>
            <a:ext cx="971550" cy="20306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7288" y="851959"/>
            <a:ext cx="971550" cy="20306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F97A-2B3E-0E42-A453-854A02A5759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45A5-133D-4544-8A13-18A52F4D7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23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60" y="170392"/>
            <a:ext cx="1971675" cy="61859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461" y="784543"/>
            <a:ext cx="967085" cy="384492"/>
          </a:xfrm>
        </p:spPr>
        <p:txBody>
          <a:bodyPr anchor="b"/>
          <a:lstStyle>
            <a:lvl1pPr marL="0" indent="0">
              <a:buNone/>
              <a:defRPr sz="600" b="1"/>
            </a:lvl1pPr>
            <a:lvl2pPr marL="114300" indent="0">
              <a:buNone/>
              <a:defRPr sz="500" b="1"/>
            </a:lvl2pPr>
            <a:lvl3pPr marL="228600" indent="0">
              <a:buNone/>
              <a:defRPr sz="450" b="1"/>
            </a:lvl3pPr>
            <a:lvl4pPr marL="342900" indent="0">
              <a:buNone/>
              <a:defRPr sz="400" b="1"/>
            </a:lvl4pPr>
            <a:lvl5pPr marL="457200" indent="0">
              <a:buNone/>
              <a:defRPr sz="400" b="1"/>
            </a:lvl5pPr>
            <a:lvl6pPr marL="571500" indent="0">
              <a:buNone/>
              <a:defRPr sz="400" b="1"/>
            </a:lvl6pPr>
            <a:lvl7pPr marL="685800" indent="0">
              <a:buNone/>
              <a:defRPr sz="400" b="1"/>
            </a:lvl7pPr>
            <a:lvl8pPr marL="800100" indent="0">
              <a:buNone/>
              <a:defRPr sz="400" b="1"/>
            </a:lvl8pPr>
            <a:lvl9pPr marL="914400" indent="0">
              <a:buNone/>
              <a:defRPr sz="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461" y="1169035"/>
            <a:ext cx="967085" cy="171947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57288" y="784543"/>
            <a:ext cx="971848" cy="384492"/>
          </a:xfrm>
        </p:spPr>
        <p:txBody>
          <a:bodyPr anchor="b"/>
          <a:lstStyle>
            <a:lvl1pPr marL="0" indent="0">
              <a:buNone/>
              <a:defRPr sz="600" b="1"/>
            </a:lvl1pPr>
            <a:lvl2pPr marL="114300" indent="0">
              <a:buNone/>
              <a:defRPr sz="500" b="1"/>
            </a:lvl2pPr>
            <a:lvl3pPr marL="228600" indent="0">
              <a:buNone/>
              <a:defRPr sz="450" b="1"/>
            </a:lvl3pPr>
            <a:lvl4pPr marL="342900" indent="0">
              <a:buNone/>
              <a:defRPr sz="400" b="1"/>
            </a:lvl4pPr>
            <a:lvl5pPr marL="457200" indent="0">
              <a:buNone/>
              <a:defRPr sz="400" b="1"/>
            </a:lvl5pPr>
            <a:lvl6pPr marL="571500" indent="0">
              <a:buNone/>
              <a:defRPr sz="400" b="1"/>
            </a:lvl6pPr>
            <a:lvl7pPr marL="685800" indent="0">
              <a:buNone/>
              <a:defRPr sz="400" b="1"/>
            </a:lvl7pPr>
            <a:lvl8pPr marL="800100" indent="0">
              <a:buNone/>
              <a:defRPr sz="400" b="1"/>
            </a:lvl8pPr>
            <a:lvl9pPr marL="914400" indent="0">
              <a:buNone/>
              <a:defRPr sz="4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57288" y="1169035"/>
            <a:ext cx="971848" cy="171947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F97A-2B3E-0E42-A453-854A02A5759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45A5-133D-4544-8A13-18A52F4D7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0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F97A-2B3E-0E42-A453-854A02A5759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45A5-133D-4544-8A13-18A52F4D7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5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F97A-2B3E-0E42-A453-854A02A5759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45A5-133D-4544-8A13-18A52F4D7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2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60" y="213360"/>
            <a:ext cx="737295" cy="746760"/>
          </a:xfrm>
        </p:spPr>
        <p:txBody>
          <a:bodyPr anchor="b"/>
          <a:lstStyle>
            <a:lvl1pPr>
              <a:defRPr sz="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847" y="460799"/>
            <a:ext cx="1157288" cy="2274358"/>
          </a:xfrm>
        </p:spPr>
        <p:txBody>
          <a:bodyPr/>
          <a:lstStyle>
            <a:lvl1pPr>
              <a:defRPr sz="800"/>
            </a:lvl1pPr>
            <a:lvl2pPr>
              <a:defRPr sz="700"/>
            </a:lvl2pPr>
            <a:lvl3pPr>
              <a:defRPr sz="600"/>
            </a:lvl3pPr>
            <a:lvl4pPr>
              <a:defRPr sz="500"/>
            </a:lvl4pPr>
            <a:lvl5pPr>
              <a:defRPr sz="500"/>
            </a:lvl5pPr>
            <a:lvl6pPr>
              <a:defRPr sz="500"/>
            </a:lvl6pPr>
            <a:lvl7pPr>
              <a:defRPr sz="500"/>
            </a:lvl7pPr>
            <a:lvl8pPr>
              <a:defRPr sz="500"/>
            </a:lvl8pPr>
            <a:lvl9pPr>
              <a:defRPr sz="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60" y="960120"/>
            <a:ext cx="737295" cy="1778741"/>
          </a:xfrm>
        </p:spPr>
        <p:txBody>
          <a:bodyPr/>
          <a:lstStyle>
            <a:lvl1pPr marL="0" indent="0">
              <a:buNone/>
              <a:defRPr sz="400"/>
            </a:lvl1pPr>
            <a:lvl2pPr marL="114300" indent="0">
              <a:buNone/>
              <a:defRPr sz="350"/>
            </a:lvl2pPr>
            <a:lvl3pPr marL="228600" indent="0">
              <a:buNone/>
              <a:defRPr sz="300"/>
            </a:lvl3pPr>
            <a:lvl4pPr marL="342900" indent="0">
              <a:buNone/>
              <a:defRPr sz="250"/>
            </a:lvl4pPr>
            <a:lvl5pPr marL="457200" indent="0">
              <a:buNone/>
              <a:defRPr sz="250"/>
            </a:lvl5pPr>
            <a:lvl6pPr marL="571500" indent="0">
              <a:buNone/>
              <a:defRPr sz="250"/>
            </a:lvl6pPr>
            <a:lvl7pPr marL="685800" indent="0">
              <a:buNone/>
              <a:defRPr sz="250"/>
            </a:lvl7pPr>
            <a:lvl8pPr marL="800100" indent="0">
              <a:buNone/>
              <a:defRPr sz="250"/>
            </a:lvl8pPr>
            <a:lvl9pPr marL="914400" indent="0">
              <a:buNone/>
              <a:defRPr sz="2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F97A-2B3E-0E42-A453-854A02A5759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45A5-133D-4544-8A13-18A52F4D7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25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60" y="213360"/>
            <a:ext cx="737295" cy="746760"/>
          </a:xfrm>
        </p:spPr>
        <p:txBody>
          <a:bodyPr anchor="b"/>
          <a:lstStyle>
            <a:lvl1pPr>
              <a:defRPr sz="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71847" y="460799"/>
            <a:ext cx="1157288" cy="2274358"/>
          </a:xfrm>
        </p:spPr>
        <p:txBody>
          <a:bodyPr anchor="t"/>
          <a:lstStyle>
            <a:lvl1pPr marL="0" indent="0">
              <a:buNone/>
              <a:defRPr sz="800"/>
            </a:lvl1pPr>
            <a:lvl2pPr marL="114300" indent="0">
              <a:buNone/>
              <a:defRPr sz="700"/>
            </a:lvl2pPr>
            <a:lvl3pPr marL="228600" indent="0">
              <a:buNone/>
              <a:defRPr sz="600"/>
            </a:lvl3pPr>
            <a:lvl4pPr marL="342900" indent="0">
              <a:buNone/>
              <a:defRPr sz="500"/>
            </a:lvl4pPr>
            <a:lvl5pPr marL="457200" indent="0">
              <a:buNone/>
              <a:defRPr sz="500"/>
            </a:lvl5pPr>
            <a:lvl6pPr marL="571500" indent="0">
              <a:buNone/>
              <a:defRPr sz="500"/>
            </a:lvl6pPr>
            <a:lvl7pPr marL="685800" indent="0">
              <a:buNone/>
              <a:defRPr sz="500"/>
            </a:lvl7pPr>
            <a:lvl8pPr marL="800100" indent="0">
              <a:buNone/>
              <a:defRPr sz="500"/>
            </a:lvl8pPr>
            <a:lvl9pPr marL="914400" indent="0">
              <a:buNone/>
              <a:defRPr sz="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60" y="960120"/>
            <a:ext cx="737295" cy="1778741"/>
          </a:xfrm>
        </p:spPr>
        <p:txBody>
          <a:bodyPr/>
          <a:lstStyle>
            <a:lvl1pPr marL="0" indent="0">
              <a:buNone/>
              <a:defRPr sz="400"/>
            </a:lvl1pPr>
            <a:lvl2pPr marL="114300" indent="0">
              <a:buNone/>
              <a:defRPr sz="350"/>
            </a:lvl2pPr>
            <a:lvl3pPr marL="228600" indent="0">
              <a:buNone/>
              <a:defRPr sz="300"/>
            </a:lvl3pPr>
            <a:lvl4pPr marL="342900" indent="0">
              <a:buNone/>
              <a:defRPr sz="250"/>
            </a:lvl4pPr>
            <a:lvl5pPr marL="457200" indent="0">
              <a:buNone/>
              <a:defRPr sz="250"/>
            </a:lvl5pPr>
            <a:lvl6pPr marL="571500" indent="0">
              <a:buNone/>
              <a:defRPr sz="250"/>
            </a:lvl6pPr>
            <a:lvl7pPr marL="685800" indent="0">
              <a:buNone/>
              <a:defRPr sz="250"/>
            </a:lvl7pPr>
            <a:lvl8pPr marL="800100" indent="0">
              <a:buNone/>
              <a:defRPr sz="250"/>
            </a:lvl8pPr>
            <a:lvl9pPr marL="914400" indent="0">
              <a:buNone/>
              <a:defRPr sz="2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DF97A-2B3E-0E42-A453-854A02A5759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845A5-133D-4544-8A13-18A52F4D7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0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7163" y="170392"/>
            <a:ext cx="1971675" cy="618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63" y="851959"/>
            <a:ext cx="1971675" cy="2030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7163" y="2966297"/>
            <a:ext cx="514350" cy="17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DF97A-2B3E-0E42-A453-854A02A57595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7238" y="2966297"/>
            <a:ext cx="771525" cy="17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14488" y="2966297"/>
            <a:ext cx="514350" cy="1703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845A5-133D-4544-8A13-18A52F4D7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4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228600" rtl="0" eaLnBrk="1" latinLnBrk="0" hangingPunct="1">
        <a:lnSpc>
          <a:spcPct val="90000"/>
        </a:lnSpc>
        <a:spcBef>
          <a:spcPct val="0"/>
        </a:spcBef>
        <a:buNone/>
        <a:defRPr sz="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150" indent="-57150" algn="l" defTabSz="2286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indent="-57150" algn="l" defTabSz="228600" rtl="0" eaLnBrk="1" latinLnBrk="0" hangingPunct="1">
        <a:lnSpc>
          <a:spcPct val="90000"/>
        </a:lnSpc>
        <a:spcBef>
          <a:spcPts val="125"/>
        </a:spcBef>
        <a:buFont typeface="Arial" panose="020B0604020202020204" pitchFamily="34" charset="0"/>
        <a:buChar char="•"/>
        <a:defRPr sz="600" kern="1200">
          <a:solidFill>
            <a:schemeClr val="tx1"/>
          </a:solidFill>
          <a:latin typeface="+mn-lt"/>
          <a:ea typeface="+mn-ea"/>
          <a:cs typeface="+mn-cs"/>
        </a:defRPr>
      </a:lvl2pPr>
      <a:lvl3pPr marL="285750" indent="-57150" algn="l" defTabSz="228600" rtl="0" eaLnBrk="1" latinLnBrk="0" hangingPunct="1">
        <a:lnSpc>
          <a:spcPct val="90000"/>
        </a:lnSpc>
        <a:spcBef>
          <a:spcPts val="125"/>
        </a:spcBef>
        <a:buFont typeface="Arial" panose="020B0604020202020204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3pPr>
      <a:lvl4pPr marL="400050" indent="-57150" algn="l" defTabSz="228600" rtl="0" eaLnBrk="1" latinLnBrk="0" hangingPunct="1">
        <a:lnSpc>
          <a:spcPct val="90000"/>
        </a:lnSpc>
        <a:spcBef>
          <a:spcPts val="125"/>
        </a:spcBef>
        <a:buFont typeface="Arial" panose="020B0604020202020204" pitchFamily="34" charset="0"/>
        <a:buChar char="•"/>
        <a:defRPr sz="450" kern="1200">
          <a:solidFill>
            <a:schemeClr val="tx1"/>
          </a:solidFill>
          <a:latin typeface="+mn-lt"/>
          <a:ea typeface="+mn-ea"/>
          <a:cs typeface="+mn-cs"/>
        </a:defRPr>
      </a:lvl4pPr>
      <a:lvl5pPr marL="514350" indent="-57150" algn="l" defTabSz="228600" rtl="0" eaLnBrk="1" latinLnBrk="0" hangingPunct="1">
        <a:lnSpc>
          <a:spcPct val="90000"/>
        </a:lnSpc>
        <a:spcBef>
          <a:spcPts val="125"/>
        </a:spcBef>
        <a:buFont typeface="Arial" panose="020B0604020202020204" pitchFamily="34" charset="0"/>
        <a:buChar char="•"/>
        <a:defRPr sz="450" kern="1200">
          <a:solidFill>
            <a:schemeClr val="tx1"/>
          </a:solidFill>
          <a:latin typeface="+mn-lt"/>
          <a:ea typeface="+mn-ea"/>
          <a:cs typeface="+mn-cs"/>
        </a:defRPr>
      </a:lvl5pPr>
      <a:lvl6pPr marL="628650" indent="-57150" algn="l" defTabSz="228600" rtl="0" eaLnBrk="1" latinLnBrk="0" hangingPunct="1">
        <a:lnSpc>
          <a:spcPct val="90000"/>
        </a:lnSpc>
        <a:spcBef>
          <a:spcPts val="125"/>
        </a:spcBef>
        <a:buFont typeface="Arial" panose="020B0604020202020204" pitchFamily="34" charset="0"/>
        <a:buChar char="•"/>
        <a:defRPr sz="450" kern="1200">
          <a:solidFill>
            <a:schemeClr val="tx1"/>
          </a:solidFill>
          <a:latin typeface="+mn-lt"/>
          <a:ea typeface="+mn-ea"/>
          <a:cs typeface="+mn-cs"/>
        </a:defRPr>
      </a:lvl6pPr>
      <a:lvl7pPr marL="742950" indent="-57150" algn="l" defTabSz="228600" rtl="0" eaLnBrk="1" latinLnBrk="0" hangingPunct="1">
        <a:lnSpc>
          <a:spcPct val="90000"/>
        </a:lnSpc>
        <a:spcBef>
          <a:spcPts val="125"/>
        </a:spcBef>
        <a:buFont typeface="Arial" panose="020B0604020202020204" pitchFamily="34" charset="0"/>
        <a:buChar char="•"/>
        <a:defRPr sz="450" kern="1200">
          <a:solidFill>
            <a:schemeClr val="tx1"/>
          </a:solidFill>
          <a:latin typeface="+mn-lt"/>
          <a:ea typeface="+mn-ea"/>
          <a:cs typeface="+mn-cs"/>
        </a:defRPr>
      </a:lvl7pPr>
      <a:lvl8pPr marL="857250" indent="-57150" algn="l" defTabSz="228600" rtl="0" eaLnBrk="1" latinLnBrk="0" hangingPunct="1">
        <a:lnSpc>
          <a:spcPct val="90000"/>
        </a:lnSpc>
        <a:spcBef>
          <a:spcPts val="125"/>
        </a:spcBef>
        <a:buFont typeface="Arial" panose="020B0604020202020204" pitchFamily="34" charset="0"/>
        <a:buChar char="•"/>
        <a:defRPr sz="450" kern="1200">
          <a:solidFill>
            <a:schemeClr val="tx1"/>
          </a:solidFill>
          <a:latin typeface="+mn-lt"/>
          <a:ea typeface="+mn-ea"/>
          <a:cs typeface="+mn-cs"/>
        </a:defRPr>
      </a:lvl8pPr>
      <a:lvl9pPr marL="971550" indent="-57150" algn="l" defTabSz="228600" rtl="0" eaLnBrk="1" latinLnBrk="0" hangingPunct="1">
        <a:lnSpc>
          <a:spcPct val="90000"/>
        </a:lnSpc>
        <a:spcBef>
          <a:spcPts val="125"/>
        </a:spcBef>
        <a:buFont typeface="Arial" panose="020B0604020202020204" pitchFamily="34" charset="0"/>
        <a:buChar char="•"/>
        <a:defRPr sz="4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28600" rtl="0" eaLnBrk="1" latinLnBrk="0" hangingPunct="1">
        <a:defRPr sz="450" kern="1200">
          <a:solidFill>
            <a:schemeClr val="tx1"/>
          </a:solidFill>
          <a:latin typeface="+mn-lt"/>
          <a:ea typeface="+mn-ea"/>
          <a:cs typeface="+mn-cs"/>
        </a:defRPr>
      </a:lvl1pPr>
      <a:lvl2pPr marL="114300" algn="l" defTabSz="228600" rtl="0" eaLnBrk="1" latinLnBrk="0" hangingPunct="1">
        <a:defRPr sz="45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algn="l" defTabSz="228600" rtl="0" eaLnBrk="1" latinLnBrk="0" hangingPunct="1">
        <a:defRPr sz="450" kern="1200">
          <a:solidFill>
            <a:schemeClr val="tx1"/>
          </a:solidFill>
          <a:latin typeface="+mn-lt"/>
          <a:ea typeface="+mn-ea"/>
          <a:cs typeface="+mn-cs"/>
        </a:defRPr>
      </a:lvl3pPr>
      <a:lvl4pPr marL="342900" algn="l" defTabSz="228600" rtl="0" eaLnBrk="1" latinLnBrk="0" hangingPunct="1">
        <a:defRPr sz="450" kern="1200">
          <a:solidFill>
            <a:schemeClr val="tx1"/>
          </a:solidFill>
          <a:latin typeface="+mn-lt"/>
          <a:ea typeface="+mn-ea"/>
          <a:cs typeface="+mn-cs"/>
        </a:defRPr>
      </a:lvl4pPr>
      <a:lvl5pPr marL="457200" algn="l" defTabSz="228600" rtl="0" eaLnBrk="1" latinLnBrk="0" hangingPunct="1">
        <a:defRPr sz="450" kern="1200">
          <a:solidFill>
            <a:schemeClr val="tx1"/>
          </a:solidFill>
          <a:latin typeface="+mn-lt"/>
          <a:ea typeface="+mn-ea"/>
          <a:cs typeface="+mn-cs"/>
        </a:defRPr>
      </a:lvl5pPr>
      <a:lvl6pPr marL="571500" algn="l" defTabSz="228600" rtl="0" eaLnBrk="1" latinLnBrk="0" hangingPunct="1">
        <a:defRPr sz="450" kern="1200">
          <a:solidFill>
            <a:schemeClr val="tx1"/>
          </a:solidFill>
          <a:latin typeface="+mn-lt"/>
          <a:ea typeface="+mn-ea"/>
          <a:cs typeface="+mn-cs"/>
        </a:defRPr>
      </a:lvl6pPr>
      <a:lvl7pPr marL="685800" algn="l" defTabSz="228600" rtl="0" eaLnBrk="1" latinLnBrk="0" hangingPunct="1">
        <a:defRPr sz="450" kern="1200">
          <a:solidFill>
            <a:schemeClr val="tx1"/>
          </a:solidFill>
          <a:latin typeface="+mn-lt"/>
          <a:ea typeface="+mn-ea"/>
          <a:cs typeface="+mn-cs"/>
        </a:defRPr>
      </a:lvl7pPr>
      <a:lvl8pPr marL="800100" algn="l" defTabSz="228600" rtl="0" eaLnBrk="1" latinLnBrk="0" hangingPunct="1">
        <a:defRPr sz="450" kern="1200">
          <a:solidFill>
            <a:schemeClr val="tx1"/>
          </a:solidFill>
          <a:latin typeface="+mn-lt"/>
          <a:ea typeface="+mn-ea"/>
          <a:cs typeface="+mn-cs"/>
        </a:defRPr>
      </a:lvl8pPr>
      <a:lvl9pPr marL="914400" algn="l" defTabSz="228600" rtl="0" eaLnBrk="1" latinLnBrk="0" hangingPunct="1">
        <a:defRPr sz="4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" y="6873"/>
            <a:ext cx="22860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8956" y="743271"/>
            <a:ext cx="397361" cy="1712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2" y="2528407"/>
            <a:ext cx="338216" cy="13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0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4242" y="743270"/>
            <a:ext cx="397360" cy="1712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891" y="2688311"/>
            <a:ext cx="300223" cy="103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16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51" y="1032387"/>
            <a:ext cx="522103" cy="1135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4" y="-676433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63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923" y="1032387"/>
            <a:ext cx="522103" cy="11356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891" y="-515024"/>
            <a:ext cx="300223" cy="103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36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1"/>
            <a:ext cx="17919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Haliaeetus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leucocephalus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Bald Eagle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Female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Bald eagles don’t get their white head feathers until they reach adulthood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701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1"/>
            <a:ext cx="1791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Haliaeetus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leucocephalus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Bald Eagle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Bald Eagles are more likely to steal a fish from another bird than catch a fish themselves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16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1"/>
            <a:ext cx="1791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Haliaeetus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leucocephalus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Bald Eagle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 smtClean="0">
                <a:latin typeface="Garamond" charset="0"/>
                <a:ea typeface="Garamond" charset="0"/>
                <a:cs typeface="Garamond" charset="0"/>
              </a:rPr>
              <a:t>Eggs</a:t>
            </a:r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Pesticides in Bald Eagles’ diets can lead to weak eggshells and lower reproduction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097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1"/>
            <a:ext cx="1791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Haliaeetus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leucocephalus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Bald Eagle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Nest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The largest bird’s nest on record was a 9.5 ft. (2.9 m) wide and 20 ft. (6.1 m) tall Bald Eagle’s nest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08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7831" y="743271"/>
            <a:ext cx="397360" cy="1712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2" y="2528404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74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681" y="743270"/>
            <a:ext cx="397360" cy="1712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891" y="2747063"/>
            <a:ext cx="300223" cy="9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662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71" y="1047138"/>
            <a:ext cx="300932" cy="1106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2" y="-676433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53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681" y="743270"/>
            <a:ext cx="397361" cy="1712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891" y="2618575"/>
            <a:ext cx="300223" cy="116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61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66" y="1047136"/>
            <a:ext cx="300932" cy="11061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608" y="-457761"/>
            <a:ext cx="300223" cy="9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4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0"/>
            <a:ext cx="17919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Megascops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asio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Eastern </a:t>
            </a: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Screech-Owl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Female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Eastern Screech-Owls usually mate for life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29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1"/>
            <a:ext cx="1791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Megascops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asio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Eastern </a:t>
            </a: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Screech-Owl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Screech-Owls regurgitate the bones, fur, and feathers of their prey in “pellets” daily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178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1"/>
            <a:ext cx="1791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Megascops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asio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Eastern </a:t>
            </a: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Screech-Owl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 smtClean="0">
                <a:latin typeface="Garamond" charset="0"/>
                <a:ea typeface="Garamond" charset="0"/>
                <a:cs typeface="Garamond" charset="0"/>
              </a:rPr>
              <a:t>Eggs</a:t>
            </a:r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Eastern Screech-Owl chicks will fight in the nest, and kill each other if food is scarce enough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207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0"/>
            <a:ext cx="1791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Megascops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asio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Eastern </a:t>
            </a: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Screech-Owl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Nest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Eastern Screech-Owls will bring living Texas Blind Snakes to their nests, which raise nestling survival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237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001" y="743271"/>
            <a:ext cx="393264" cy="1712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2" y="2528404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96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6633" y="743270"/>
            <a:ext cx="393264" cy="1712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891" y="2688311"/>
            <a:ext cx="300223" cy="103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03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51" y="0"/>
            <a:ext cx="2286000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72" y="1074493"/>
            <a:ext cx="627881" cy="1051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4" y="-676433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19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941" y="1074491"/>
            <a:ext cx="627881" cy="1051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608" y="-516513"/>
            <a:ext cx="300223" cy="103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70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3"/>
            <a:ext cx="17919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Archilochus</a:t>
            </a:r>
          </a:p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colubris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Ruby-throated Hummingbird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Female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Ruby-throated Hummingbirds beat their wings over 50 times per second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3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4" y="-676433"/>
            <a:ext cx="338216" cy="13528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98" y="993996"/>
            <a:ext cx="557404" cy="121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92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2"/>
            <a:ext cx="179194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Archilochus</a:t>
            </a:r>
          </a:p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colubris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Ruby-throated Hummingbird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Ruby-throated Hummingbirds’ legs are so short they can’t hop or walk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42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3"/>
            <a:ext cx="17919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Archilochus</a:t>
            </a:r>
          </a:p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colubris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Ruby-throated Hummingbird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 smtClean="0">
                <a:latin typeface="Garamond" charset="0"/>
                <a:ea typeface="Garamond" charset="0"/>
                <a:cs typeface="Garamond" charset="0"/>
              </a:rPr>
              <a:t>Eggs</a:t>
            </a:r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Hummingbirds feed on the nectar from flowers and hummingbird feeders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571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3"/>
            <a:ext cx="17919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Archilochus</a:t>
            </a:r>
          </a:p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colubris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Ruby-throated Hummingbird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Nest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Ruby-throated Hummingbirds attach their nests to branches with spider silk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365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8953" y="743271"/>
            <a:ext cx="397360" cy="1712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2" y="2528404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503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681" y="743270"/>
            <a:ext cx="397360" cy="1712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891" y="2666572"/>
            <a:ext cx="300223" cy="10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76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53" y="800100"/>
            <a:ext cx="234645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4" y="-676433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859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608" y="-538252"/>
            <a:ext cx="300223" cy="1073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23" y="800100"/>
            <a:ext cx="23464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06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1"/>
            <a:ext cx="17919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Grus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americana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Whooping Crane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Female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The oldest known wild Whooping Crane was at least 28 years old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018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1"/>
            <a:ext cx="17919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Grus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americana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Whooping Crane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Whooping Cranes are the tallest birds in North America, at 5 ft. (1.5 m) tall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3028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1"/>
            <a:ext cx="1791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Grus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americana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Whooping Crane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 smtClean="0">
                <a:latin typeface="Garamond" charset="0"/>
                <a:ea typeface="Garamond" charset="0"/>
                <a:cs typeface="Garamond" charset="0"/>
              </a:rPr>
              <a:t>Eggs</a:t>
            </a:r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There were only 21  Whooping Cranes alive in 1941, but now there are over 600</a:t>
            </a:r>
          </a:p>
        </p:txBody>
      </p:sp>
    </p:spTree>
    <p:extLst>
      <p:ext uri="{BB962C8B-B14F-4D97-AF65-F5344CB8AC3E}">
        <p14:creationId xmlns:p14="http://schemas.microsoft.com/office/powerpoint/2010/main" val="2302426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02" y="993996"/>
            <a:ext cx="557404" cy="1212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608" y="-586252"/>
            <a:ext cx="300223" cy="116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09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1"/>
            <a:ext cx="17919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Grus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americana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Whooping Crane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Nest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The water around a Whooping Crane’s nest offers protection and food</a:t>
            </a:r>
          </a:p>
        </p:txBody>
      </p:sp>
    </p:spTree>
    <p:extLst>
      <p:ext uri="{BB962C8B-B14F-4D97-AF65-F5344CB8AC3E}">
        <p14:creationId xmlns:p14="http://schemas.microsoft.com/office/powerpoint/2010/main" val="25707803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5" y="292220"/>
            <a:ext cx="1966017" cy="2615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8953" y="743271"/>
            <a:ext cx="397360" cy="1712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2" y="2528404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314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8" y="386486"/>
            <a:ext cx="1875744" cy="24274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681" y="743270"/>
            <a:ext cx="397360" cy="17123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891" y="2618575"/>
            <a:ext cx="300223" cy="116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4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37" y="999844"/>
            <a:ext cx="389726" cy="12007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9" y="218094"/>
            <a:ext cx="2135987" cy="2764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4" y="-676433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927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26"/>
            <a:ext cx="2286000" cy="2958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608" y="-586252"/>
            <a:ext cx="300223" cy="1169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63" y="999843"/>
            <a:ext cx="389726" cy="120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00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274322"/>
            <a:ext cx="179194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Buteo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jamaicensis</a:t>
            </a:r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Red-tailed Hawk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Female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Red-tailed Hawks are carnivores, eating mostly mammals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02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274323"/>
            <a:ext cx="179194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Buteo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jamaicensis</a:t>
            </a:r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Red-tailed Hawk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In movies, the cry made by an eagle is actually the cry of a Red-tailed Hawk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32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274323"/>
            <a:ext cx="179194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Buteo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jamaicensis</a:t>
            </a:r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Red-tailed Hawk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 smtClean="0">
                <a:latin typeface="Garamond" charset="0"/>
                <a:ea typeface="Garamond" charset="0"/>
                <a:cs typeface="Garamond" charset="0"/>
              </a:rPr>
              <a:t>Eggs</a:t>
            </a:r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Red-tailed Hawks mate for life, and court each other with fancy flying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83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150036"/>
            <a:ext cx="179194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Buteo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jamaicensis</a:t>
            </a:r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Red-tailed Hawk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Nest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Red-tailed Hawks prefer to nest at the top of tall trees, where they can see the whole landscape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050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18" y="306879"/>
            <a:ext cx="1998769" cy="25866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1001" y="743271"/>
            <a:ext cx="393264" cy="1712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2" y="2528404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6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2"/>
            <a:ext cx="179194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Turdus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</a:p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migratorius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American </a:t>
            </a: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Robin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Female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Robins are eaten by snakes, hawks, and cats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41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9" y="352565"/>
            <a:ext cx="1928169" cy="24952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6633" y="743270"/>
            <a:ext cx="393264" cy="1712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891" y="2754671"/>
            <a:ext cx="300223" cy="8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582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483" y="905402"/>
            <a:ext cx="451034" cy="1389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26"/>
            <a:ext cx="2286000" cy="2958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4" y="-676433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543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1" t="20363" r="5191" b="32795"/>
          <a:stretch/>
        </p:blipFill>
        <p:spPr>
          <a:xfrm>
            <a:off x="194689" y="947014"/>
            <a:ext cx="1896627" cy="13063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608" y="-450156"/>
            <a:ext cx="300223" cy="897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517" y="905401"/>
            <a:ext cx="451034" cy="138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116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274321"/>
            <a:ext cx="1791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Meleagris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gallopavo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Wild Turkey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Female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Wild Turkeys eat mostly seeds, berries, and nuts, but they will sometimes eat small animals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2093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274321"/>
            <a:ext cx="1791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Meleagris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gallopavo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Wild Turkey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The fleshy parts of a turkey’s head are called “carbuncles” and they’re larger in males than females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8046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274321"/>
            <a:ext cx="1791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Meleagris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gallopavo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Wild Turkey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 smtClean="0">
                <a:latin typeface="Garamond" charset="0"/>
                <a:ea typeface="Garamond" charset="0"/>
                <a:cs typeface="Garamond" charset="0"/>
              </a:rPr>
              <a:t>Eggs</a:t>
            </a:r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Outside of the breeding season males live in all-male flocks, while females raise their babies alone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6177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274320"/>
            <a:ext cx="17919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Meleagris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gallopavo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Wild Turkey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Nest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The biggest predators of Wild Turkeys are human beings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6805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3" y="368053"/>
            <a:ext cx="1884814" cy="24643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2114" y="743271"/>
            <a:ext cx="391038" cy="17123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2" y="2528404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99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5" y="379827"/>
            <a:ext cx="1886035" cy="2440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5520" y="743270"/>
            <a:ext cx="391038" cy="1712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891" y="2666572"/>
            <a:ext cx="300223" cy="10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368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83" y="732854"/>
            <a:ext cx="205039" cy="17346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8" y="375084"/>
            <a:ext cx="1893364" cy="24502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4" y="-676433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68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2"/>
            <a:ext cx="179194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Turdus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</a:p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migratorius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American </a:t>
            </a: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Robin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Robins eat earthworms, berries, and insects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236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26"/>
            <a:ext cx="2286000" cy="2958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608" y="-538252"/>
            <a:ext cx="300223" cy="10735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19" y="732854"/>
            <a:ext cx="205039" cy="17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266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274321"/>
            <a:ext cx="1791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Corvus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brachyrhynchos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American Crow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Female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Crows can hold grudges, and will tell other crows if a certain person treated them poorly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316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274321"/>
            <a:ext cx="1791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Corvus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brachyrhynchos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American Crow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Crows will eat almost anything, including worms, insects, fruit, and garbage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3278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274321"/>
            <a:ext cx="17919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Corvus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brachyrhynchos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American Crow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 smtClean="0">
                <a:latin typeface="Garamond" charset="0"/>
                <a:ea typeface="Garamond" charset="0"/>
                <a:cs typeface="Garamond" charset="0"/>
              </a:rPr>
              <a:t>Eggs</a:t>
            </a:r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Young crows will often stay to help their parents build the nest and feed the chicks next year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9797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274320"/>
            <a:ext cx="179194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Corvus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brachyrhynchos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American Crow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Nest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In the winter, crows sleep in roosts of up to 2 million birds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2486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5" y="253016"/>
            <a:ext cx="2082015" cy="26943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8953" y="743271"/>
            <a:ext cx="397360" cy="1712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2" y="2528404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517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1" y="352891"/>
            <a:ext cx="1927665" cy="2494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681" y="743270"/>
            <a:ext cx="397360" cy="1712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891" y="2747063"/>
            <a:ext cx="300223" cy="9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988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82" y="1345085"/>
            <a:ext cx="510237" cy="510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26"/>
            <a:ext cx="2286000" cy="29583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4" y="-676433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703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026"/>
            <a:ext cx="2286000" cy="2958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9608" y="-457761"/>
            <a:ext cx="300223" cy="912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19" y="1345084"/>
            <a:ext cx="510237" cy="51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592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274322"/>
            <a:ext cx="17919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Hirundo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rustica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Barn Swallow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Female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Barn Swallows can feed, drink, and bathe while flying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398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2"/>
            <a:ext cx="179194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Turdus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</a:p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migratorius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American </a:t>
            </a: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Robin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 smtClean="0">
                <a:latin typeface="Garamond" charset="0"/>
                <a:ea typeface="Garamond" charset="0"/>
                <a:cs typeface="Garamond" charset="0"/>
              </a:rPr>
              <a:t>Eggs</a:t>
            </a:r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The Robin is one of the first birds to lay eggs in the spring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4857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274320"/>
            <a:ext cx="179194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Hirundo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rustica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Barn Swallow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Since they’re so common and often live so close to humans, Barn Swallows are one of the most well-studies type of birds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9203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274322"/>
            <a:ext cx="17919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Hirundo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rustica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Barn Swallow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 smtClean="0">
                <a:latin typeface="Garamond" charset="0"/>
                <a:ea typeface="Garamond" charset="0"/>
                <a:cs typeface="Garamond" charset="0"/>
              </a:rPr>
              <a:t>Eggs</a:t>
            </a:r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Barn swallow nests are considered signs of good luck in some places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530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200" y="274321"/>
            <a:ext cx="179194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Hirundo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rustica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Barn Swallow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Nest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Barn Swallows originally built their nests in caves, but now almost always build them on buildings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0863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07" y="377915"/>
            <a:ext cx="1889463" cy="24451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8953" y="743271"/>
            <a:ext cx="397360" cy="17123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2" y="2528404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009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71" y="377605"/>
            <a:ext cx="1889465" cy="2445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8681" y="743270"/>
            <a:ext cx="397360" cy="1712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890" y="2688311"/>
            <a:ext cx="300222" cy="103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692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34" y="1065994"/>
            <a:ext cx="290673" cy="1068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45" t="4912" b="64179"/>
          <a:stretch/>
        </p:blipFill>
        <p:spPr>
          <a:xfrm>
            <a:off x="450786" y="643870"/>
            <a:ext cx="1384428" cy="1912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2" y="-676432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404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1" y="169113"/>
            <a:ext cx="2211685" cy="28621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37" y="1065993"/>
            <a:ext cx="290673" cy="1068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5" y="-580200"/>
            <a:ext cx="338215" cy="116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82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200" y="274321"/>
            <a:ext cx="179194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Aix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sponsa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Wood Duck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Female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When a predator is nearby, a female Wood Duck may fake a broken wing to lure it away from her ducklings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550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200" y="274323"/>
            <a:ext cx="17919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Aix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sponsa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Wood Duck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Male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Wood Ducks feed by taking short, shallow dives, called “dabbling”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9526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200" y="274321"/>
            <a:ext cx="179194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Aix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sponsa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Wood Duck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 smtClean="0">
                <a:latin typeface="Garamond" charset="0"/>
                <a:ea typeface="Garamond" charset="0"/>
                <a:cs typeface="Garamond" charset="0"/>
              </a:rPr>
              <a:t>Eggs</a:t>
            </a:r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Female Wood Ducks often lay eggs in other females’ nests, and leave them to be raised by the other female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141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200" y="274322"/>
            <a:ext cx="179194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Turdus</a:t>
            </a:r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 </a:t>
            </a:r>
          </a:p>
          <a:p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migratorius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American </a:t>
            </a: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Robin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Nest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Robins’ nests are lined with mud, making them heavy and strong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348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200" y="274321"/>
            <a:ext cx="179194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Garamond" charset="0"/>
                <a:ea typeface="Garamond" charset="0"/>
                <a:cs typeface="Garamond" charset="0"/>
              </a:rPr>
              <a:t>Aix </a:t>
            </a:r>
            <a:r>
              <a:rPr lang="en-US" sz="1800" b="1" i="1" dirty="0" err="1">
                <a:latin typeface="Garamond" charset="0"/>
                <a:ea typeface="Garamond" charset="0"/>
                <a:cs typeface="Garamond" charset="0"/>
              </a:rPr>
              <a:t>sponsa</a:t>
            </a:r>
            <a:endParaRPr lang="en-US" sz="1800" b="1" i="1" dirty="0">
              <a:latin typeface="Garamond" charset="0"/>
              <a:ea typeface="Garamond" charset="0"/>
              <a:cs typeface="Garamond" charset="0"/>
            </a:endParaRP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Wood Duck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800" b="1" dirty="0">
                <a:latin typeface="Garamond" charset="0"/>
                <a:ea typeface="Garamond" charset="0"/>
                <a:cs typeface="Garamond" charset="0"/>
              </a:rPr>
              <a:t>Nest</a:t>
            </a:r>
          </a:p>
          <a:p>
            <a:endParaRPr lang="en-US" sz="1800" b="1" dirty="0">
              <a:latin typeface="Garamond" charset="0"/>
              <a:ea typeface="Garamond" charset="0"/>
              <a:cs typeface="Garamond" charset="0"/>
            </a:endParaRPr>
          </a:p>
          <a:p>
            <a:r>
              <a:rPr lang="en-US" sz="1000" b="1" i="1" dirty="0">
                <a:latin typeface="Garamond" charset="0"/>
                <a:ea typeface="Garamond" charset="0"/>
                <a:cs typeface="Garamond" charset="0"/>
              </a:rPr>
              <a:t>Fun Fact: </a:t>
            </a:r>
            <a:r>
              <a:rPr lang="en-US" sz="1000" b="1" dirty="0">
                <a:latin typeface="Garamond" charset="0"/>
                <a:ea typeface="Garamond" charset="0"/>
                <a:cs typeface="Garamond" charset="0"/>
              </a:rPr>
              <a:t>Many wood ducks nest in “nest boxes” set up for them by humans, especially where natural tree holes are rare</a:t>
            </a:r>
            <a:endParaRPr lang="en-US" sz="1000" b="1" i="1" dirty="0">
              <a:latin typeface="Garamond" charset="0"/>
              <a:ea typeface="Garamond" charset="0"/>
              <a:cs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7868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Egghead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954182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Human(</a:t>
            </a:r>
            <a:r>
              <a:rPr lang="en-US" sz="1000" b="1" dirty="0" err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ities</a:t>
            </a:r>
            <a:r>
              <a:rPr lang="en-US" sz="1000" b="1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) Games 2019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969098"/>
            <a:ext cx="697501" cy="2313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44"/>
            <a:ext cx="2286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1168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8843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89587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3770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681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0288" y="828007"/>
            <a:ext cx="13854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63331">
              <a:defRPr/>
            </a:pPr>
            <a:r>
              <a:rPr lang="en-US" sz="1400" b="1" dirty="0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Game Designer</a:t>
            </a:r>
          </a:p>
          <a:p>
            <a:pPr defTabSz="263331">
              <a:defRPr/>
            </a:pPr>
            <a:r>
              <a:rPr lang="en-US" sz="1000" b="1" dirty="0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Amy Chen</a:t>
            </a:r>
          </a:p>
          <a:p>
            <a:pPr defTabSz="263331">
              <a:defRPr/>
            </a:pPr>
            <a:endParaRPr lang="en-US" sz="1000" b="1" dirty="0">
              <a:solidFill>
                <a:prstClr val="white"/>
              </a:solidFill>
              <a:latin typeface="Garamond" charset="0"/>
              <a:ea typeface="Garamond" charset="0"/>
              <a:cs typeface="Garamond" charset="0"/>
            </a:endParaRPr>
          </a:p>
          <a:p>
            <a:pPr defTabSz="263331">
              <a:defRPr/>
            </a:pPr>
            <a:r>
              <a:rPr lang="en-US" sz="1400" b="1" dirty="0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Project Team</a:t>
            </a:r>
          </a:p>
          <a:p>
            <a:pPr defTabSz="263331">
              <a:defRPr/>
            </a:pPr>
            <a:r>
              <a:rPr lang="en-US" sz="1000" b="1" dirty="0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Trina Roberts</a:t>
            </a:r>
          </a:p>
          <a:p>
            <a:pPr defTabSz="263331">
              <a:defRPr/>
            </a:pPr>
            <a:r>
              <a:rPr lang="en-US" sz="1000" b="1" dirty="0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Liz Crooks</a:t>
            </a:r>
          </a:p>
          <a:p>
            <a:pPr defTabSz="263331">
              <a:defRPr/>
            </a:pPr>
            <a:r>
              <a:rPr lang="en-US" sz="1000" b="1" dirty="0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Cody Crawford</a:t>
            </a:r>
          </a:p>
          <a:p>
            <a:pPr defTabSz="263331">
              <a:defRPr/>
            </a:pPr>
            <a:endParaRPr lang="en-US" sz="1000" b="1" dirty="0">
              <a:solidFill>
                <a:prstClr val="white"/>
              </a:solidFill>
              <a:latin typeface="Garamond" charset="0"/>
              <a:ea typeface="Garamond" charset="0"/>
              <a:cs typeface="Garamond" charset="0"/>
            </a:endParaRPr>
          </a:p>
          <a:p>
            <a:pPr defTabSz="263331">
              <a:defRPr/>
            </a:pPr>
            <a:r>
              <a:rPr lang="en-US" sz="1400" b="1" dirty="0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Art</a:t>
            </a:r>
          </a:p>
          <a:p>
            <a:pPr defTabSz="263331">
              <a:defRPr/>
            </a:pPr>
            <a:r>
              <a:rPr lang="en-US" sz="1000" b="1" dirty="0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Jordan </a:t>
            </a:r>
            <a:r>
              <a:rPr lang="en-US" sz="1000" b="1" dirty="0" err="1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Gongora</a:t>
            </a:r>
            <a:endParaRPr lang="en-US" sz="1000" b="1" dirty="0">
              <a:solidFill>
                <a:prstClr val="white"/>
              </a:solidFill>
              <a:latin typeface="Garamond" charset="0"/>
              <a:ea typeface="Garamond" charset="0"/>
              <a:cs typeface="Garamond" charset="0"/>
            </a:endParaRPr>
          </a:p>
          <a:p>
            <a:pPr defTabSz="263331">
              <a:defRPr/>
            </a:pPr>
            <a:r>
              <a:rPr lang="en-US" sz="1000" b="1" dirty="0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Libby </a:t>
            </a:r>
            <a:r>
              <a:rPr lang="en-US" sz="1000" b="1" dirty="0" err="1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Siedell</a:t>
            </a:r>
            <a:endParaRPr lang="en-US" sz="1000" b="1" dirty="0">
              <a:solidFill>
                <a:prstClr val="white"/>
              </a:solidFill>
              <a:latin typeface="Garamond" charset="0"/>
              <a:ea typeface="Garamond" charset="0"/>
              <a:cs typeface="Garamond" charset="0"/>
            </a:endParaRPr>
          </a:p>
          <a:p>
            <a:pPr defTabSz="263331">
              <a:defRPr/>
            </a:pPr>
            <a:r>
              <a:rPr lang="en-US" sz="1000" b="1" dirty="0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Kayla </a:t>
            </a:r>
            <a:r>
              <a:rPr lang="en-US" sz="1000" b="1" dirty="0" err="1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Guthals</a:t>
            </a:r>
            <a:endParaRPr lang="en-US" sz="1000" b="1" dirty="0">
              <a:solidFill>
                <a:prstClr val="white"/>
              </a:solidFill>
              <a:latin typeface="Garamond" charset="0"/>
              <a:ea typeface="Garamond" charset="0"/>
              <a:cs typeface="Garamon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969098"/>
            <a:ext cx="697501" cy="2313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967713"/>
            <a:ext cx="228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263331">
              <a:defRPr/>
            </a:pPr>
            <a:r>
              <a:rPr lang="en-US" sz="1000" b="1" dirty="0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Human(</a:t>
            </a:r>
            <a:r>
              <a:rPr lang="en-US" sz="1000" b="1" dirty="0" err="1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ities</a:t>
            </a:r>
            <a:r>
              <a:rPr lang="en-US" sz="1000" b="1" dirty="0">
                <a:solidFill>
                  <a:prstClr val="white"/>
                </a:solidFill>
                <a:latin typeface="Garamond" charset="0"/>
                <a:ea typeface="Garamond" charset="0"/>
                <a:cs typeface="Garamond" charset="0"/>
              </a:rPr>
              <a:t>) Games 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3" y="79130"/>
            <a:ext cx="548931" cy="624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1" y="218123"/>
            <a:ext cx="779385" cy="45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32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86000" cy="3200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88953" y="743271"/>
            <a:ext cx="397360" cy="17123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92" y="2528404"/>
            <a:ext cx="338216" cy="1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001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4475</TotalTime>
  <Words>949</Words>
  <Application>Microsoft Office PowerPoint</Application>
  <PresentationFormat>Custom</PresentationFormat>
  <Paragraphs>315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1" baseType="lpstr">
      <vt:lpstr>Arial</vt:lpstr>
      <vt:lpstr>Calibri</vt:lpstr>
      <vt:lpstr>Calibri Light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Chen, Amy H</dc:creator>
  <cp:lastModifiedBy>Crawford, Cody J</cp:lastModifiedBy>
  <cp:revision>139</cp:revision>
  <cp:lastPrinted>2019-05-23T16:09:34Z</cp:lastPrinted>
  <dcterms:created xsi:type="dcterms:W3CDTF">2018-04-25T14:18:28Z</dcterms:created>
  <dcterms:modified xsi:type="dcterms:W3CDTF">2019-05-23T16:15:08Z</dcterms:modified>
</cp:coreProperties>
</file>